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36"/>
  </p:notesMasterIdLst>
  <p:sldIdLst>
    <p:sldId id="306" r:id="rId5"/>
    <p:sldId id="332" r:id="rId6"/>
    <p:sldId id="307" r:id="rId7"/>
    <p:sldId id="309" r:id="rId8"/>
    <p:sldId id="308" r:id="rId9"/>
    <p:sldId id="295" r:id="rId10"/>
    <p:sldId id="294" r:id="rId11"/>
    <p:sldId id="315" r:id="rId12"/>
    <p:sldId id="316" r:id="rId13"/>
    <p:sldId id="314" r:id="rId14"/>
    <p:sldId id="318" r:id="rId15"/>
    <p:sldId id="319" r:id="rId16"/>
    <p:sldId id="320" r:id="rId17"/>
    <p:sldId id="325" r:id="rId18"/>
    <p:sldId id="322" r:id="rId19"/>
    <p:sldId id="326" r:id="rId20"/>
    <p:sldId id="327" r:id="rId21"/>
    <p:sldId id="328" r:id="rId22"/>
    <p:sldId id="329" r:id="rId23"/>
    <p:sldId id="330" r:id="rId24"/>
    <p:sldId id="331" r:id="rId25"/>
    <p:sldId id="338" r:id="rId26"/>
    <p:sldId id="339" r:id="rId27"/>
    <p:sldId id="336" r:id="rId28"/>
    <p:sldId id="341" r:id="rId29"/>
    <p:sldId id="337" r:id="rId30"/>
    <p:sldId id="334" r:id="rId31"/>
    <p:sldId id="340" r:id="rId32"/>
    <p:sldId id="343" r:id="rId33"/>
    <p:sldId id="335" r:id="rId34"/>
    <p:sldId id="31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71DDF7-A90B-430D-8E50-C32316983857}" v="3" dt="2023-07-07T06:30:37.5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67" autoAdjust="0"/>
  </p:normalViewPr>
  <p:slideViewPr>
    <p:cSldViewPr snapToGrid="0">
      <p:cViewPr>
        <p:scale>
          <a:sx n="110" d="100"/>
          <a:sy n="110" d="100"/>
        </p:scale>
        <p:origin x="630" y="7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et Vu Hoang" userId="c361aaad-6103-4708-830d-8355c433b5f8" providerId="ADAL" clId="{1771DDF7-A90B-430D-8E50-C32316983857}"/>
    <pc:docChg chg="undo custSel addSld modSld">
      <pc:chgData name="Viet Vu Hoang" userId="c361aaad-6103-4708-830d-8355c433b5f8" providerId="ADAL" clId="{1771DDF7-A90B-430D-8E50-C32316983857}" dt="2023-07-07T07:10:20.337" v="743" actId="166"/>
      <pc:docMkLst>
        <pc:docMk/>
      </pc:docMkLst>
      <pc:sldChg chg="modSp mod">
        <pc:chgData name="Viet Vu Hoang" userId="c361aaad-6103-4708-830d-8355c433b5f8" providerId="ADAL" clId="{1771DDF7-A90B-430D-8E50-C32316983857}" dt="2023-07-07T07:10:20.337" v="743" actId="166"/>
        <pc:sldMkLst>
          <pc:docMk/>
          <pc:sldMk cId="4062353172" sldId="334"/>
        </pc:sldMkLst>
        <pc:spChg chg="ord">
          <ac:chgData name="Viet Vu Hoang" userId="c361aaad-6103-4708-830d-8355c433b5f8" providerId="ADAL" clId="{1771DDF7-A90B-430D-8E50-C32316983857}" dt="2023-07-07T07:10:20.337" v="743" actId="166"/>
          <ac:spMkLst>
            <pc:docMk/>
            <pc:sldMk cId="4062353172" sldId="334"/>
            <ac:spMk id="4" creationId="{29D355F6-D831-BB15-E191-0F374242DC82}"/>
          </ac:spMkLst>
        </pc:spChg>
        <pc:spChg chg="mod">
          <ac:chgData name="Viet Vu Hoang" userId="c361aaad-6103-4708-830d-8355c433b5f8" providerId="ADAL" clId="{1771DDF7-A90B-430D-8E50-C32316983857}" dt="2023-07-07T04:35:07.528" v="105" actId="20577"/>
          <ac:spMkLst>
            <pc:docMk/>
            <pc:sldMk cId="4062353172" sldId="334"/>
            <ac:spMk id="5" creationId="{7990E49B-1EBD-6CAF-B1BA-9995B59AE9D7}"/>
          </ac:spMkLst>
        </pc:spChg>
        <pc:picChg chg="mod">
          <ac:chgData name="Viet Vu Hoang" userId="c361aaad-6103-4708-830d-8355c433b5f8" providerId="ADAL" clId="{1771DDF7-A90B-430D-8E50-C32316983857}" dt="2023-07-07T06:30:37.577" v="130" actId="14826"/>
          <ac:picMkLst>
            <pc:docMk/>
            <pc:sldMk cId="4062353172" sldId="334"/>
            <ac:picMk id="8" creationId="{C2DD644E-8460-0507-73E1-E9C4F66B83B8}"/>
          </ac:picMkLst>
        </pc:picChg>
      </pc:sldChg>
      <pc:sldChg chg="addSp delSp modSp mod setBg">
        <pc:chgData name="Viet Vu Hoang" userId="c361aaad-6103-4708-830d-8355c433b5f8" providerId="ADAL" clId="{1771DDF7-A90B-430D-8E50-C32316983857}" dt="2023-07-07T04:32:42.646" v="29" actId="1076"/>
        <pc:sldMkLst>
          <pc:docMk/>
          <pc:sldMk cId="1483944242" sldId="336"/>
        </pc:sldMkLst>
        <pc:spChg chg="mod">
          <ac:chgData name="Viet Vu Hoang" userId="c361aaad-6103-4708-830d-8355c433b5f8" providerId="ADAL" clId="{1771DDF7-A90B-430D-8E50-C32316983857}" dt="2023-07-07T04:22:02.045" v="3" actId="26606"/>
          <ac:spMkLst>
            <pc:docMk/>
            <pc:sldMk cId="1483944242" sldId="336"/>
            <ac:spMk id="2" creationId="{29E37FE1-744B-2252-F63B-E60F9B014053}"/>
          </ac:spMkLst>
        </pc:spChg>
        <pc:spChg chg="mod ord">
          <ac:chgData name="Viet Vu Hoang" userId="c361aaad-6103-4708-830d-8355c433b5f8" providerId="ADAL" clId="{1771DDF7-A90B-430D-8E50-C32316983857}" dt="2023-07-07T04:22:45.493" v="16" actId="6549"/>
          <ac:spMkLst>
            <pc:docMk/>
            <pc:sldMk cId="1483944242" sldId="336"/>
            <ac:spMk id="3" creationId="{A4E9C784-88E6-20DB-A2F4-6B7F6EC2D746}"/>
          </ac:spMkLst>
        </pc:spChg>
        <pc:spChg chg="del">
          <ac:chgData name="Viet Vu Hoang" userId="c361aaad-6103-4708-830d-8355c433b5f8" providerId="ADAL" clId="{1771DDF7-A90B-430D-8E50-C32316983857}" dt="2023-07-07T04:21:53.496" v="0" actId="931"/>
          <ac:spMkLst>
            <pc:docMk/>
            <pc:sldMk cId="1483944242" sldId="336"/>
            <ac:spMk id="4" creationId="{71605FFB-FE2E-E005-69DA-4BDBA301AB85}"/>
          </ac:spMkLst>
        </pc:spChg>
        <pc:spChg chg="add del mod">
          <ac:chgData name="Viet Vu Hoang" userId="c361aaad-6103-4708-830d-8355c433b5f8" providerId="ADAL" clId="{1771DDF7-A90B-430D-8E50-C32316983857}" dt="2023-07-07T04:31:45.873" v="20" actId="478"/>
          <ac:spMkLst>
            <pc:docMk/>
            <pc:sldMk cId="1483944242" sldId="336"/>
            <ac:spMk id="8" creationId="{8FD1CA52-1421-3265-1848-E593D8B51279}"/>
          </ac:spMkLst>
        </pc:spChg>
        <pc:spChg chg="add">
          <ac:chgData name="Viet Vu Hoang" userId="c361aaad-6103-4708-830d-8355c433b5f8" providerId="ADAL" clId="{1771DDF7-A90B-430D-8E50-C32316983857}" dt="2023-07-07T04:22:02.045" v="3" actId="26606"/>
          <ac:spMkLst>
            <pc:docMk/>
            <pc:sldMk cId="1483944242" sldId="336"/>
            <ac:spMk id="13" creationId="{A2679492-7988-4050-9056-542444452411}"/>
          </ac:spMkLst>
        </pc:spChg>
        <pc:spChg chg="add del mod">
          <ac:chgData name="Viet Vu Hoang" userId="c361aaad-6103-4708-830d-8355c433b5f8" providerId="ADAL" clId="{1771DDF7-A90B-430D-8E50-C32316983857}" dt="2023-07-07T04:32:17.848" v="23" actId="478"/>
          <ac:spMkLst>
            <pc:docMk/>
            <pc:sldMk cId="1483944242" sldId="336"/>
            <ac:spMk id="14" creationId="{CE3DC8D1-2883-EEAD-077D-3F1641FA8E59}"/>
          </ac:spMkLst>
        </pc:spChg>
        <pc:spChg chg="add">
          <ac:chgData name="Viet Vu Hoang" userId="c361aaad-6103-4708-830d-8355c433b5f8" providerId="ADAL" clId="{1771DDF7-A90B-430D-8E50-C32316983857}" dt="2023-07-07T04:22:02.045" v="3" actId="26606"/>
          <ac:spMkLst>
            <pc:docMk/>
            <pc:sldMk cId="1483944242" sldId="336"/>
            <ac:spMk id="15" creationId="{B091B163-7D61-4891-ABCF-5C13D9C418D0}"/>
          </ac:spMkLst>
        </pc:spChg>
        <pc:picChg chg="add del mod">
          <ac:chgData name="Viet Vu Hoang" userId="c361aaad-6103-4708-830d-8355c433b5f8" providerId="ADAL" clId="{1771DDF7-A90B-430D-8E50-C32316983857}" dt="2023-07-07T04:32:14.767" v="22" actId="478"/>
          <ac:picMkLst>
            <pc:docMk/>
            <pc:sldMk cId="1483944242" sldId="336"/>
            <ac:picMk id="6" creationId="{B8FC5154-7634-E044-8912-89994AEC3E46}"/>
          </ac:picMkLst>
        </pc:picChg>
        <pc:picChg chg="add del">
          <ac:chgData name="Viet Vu Hoang" userId="c361aaad-6103-4708-830d-8355c433b5f8" providerId="ADAL" clId="{1771DDF7-A90B-430D-8E50-C32316983857}" dt="2023-07-07T04:31:45.386" v="19" actId="22"/>
          <ac:picMkLst>
            <pc:docMk/>
            <pc:sldMk cId="1483944242" sldId="336"/>
            <ac:picMk id="10" creationId="{B7E4A7EA-AD06-DC2F-1603-306C8E406798}"/>
          </ac:picMkLst>
        </pc:picChg>
        <pc:picChg chg="add mod">
          <ac:chgData name="Viet Vu Hoang" userId="c361aaad-6103-4708-830d-8355c433b5f8" providerId="ADAL" clId="{1771DDF7-A90B-430D-8E50-C32316983857}" dt="2023-07-07T04:32:42.646" v="29" actId="1076"/>
          <ac:picMkLst>
            <pc:docMk/>
            <pc:sldMk cId="1483944242" sldId="336"/>
            <ac:picMk id="18" creationId="{36685D8F-596E-86D9-4A30-47C0C76D0A35}"/>
          </ac:picMkLst>
        </pc:picChg>
        <pc:cxnChg chg="add">
          <ac:chgData name="Viet Vu Hoang" userId="c361aaad-6103-4708-830d-8355c433b5f8" providerId="ADAL" clId="{1771DDF7-A90B-430D-8E50-C32316983857}" dt="2023-07-07T04:22:02.045" v="3" actId="26606"/>
          <ac:cxnSpMkLst>
            <pc:docMk/>
            <pc:sldMk cId="1483944242" sldId="336"/>
            <ac:cxnSpMk id="11" creationId="{5C05CAAB-DBA2-4548-AD5F-01BB97FBB207}"/>
          </ac:cxnSpMkLst>
        </pc:cxnChg>
        <pc:cxnChg chg="add">
          <ac:chgData name="Viet Vu Hoang" userId="c361aaad-6103-4708-830d-8355c433b5f8" providerId="ADAL" clId="{1771DDF7-A90B-430D-8E50-C32316983857}" dt="2023-07-07T04:22:02.045" v="3" actId="26606"/>
          <ac:cxnSpMkLst>
            <pc:docMk/>
            <pc:sldMk cId="1483944242" sldId="336"/>
            <ac:cxnSpMk id="17" creationId="{C49DA8F6-BCC1-4447-B54C-57856834B94B}"/>
          </ac:cxnSpMkLst>
        </pc:cxnChg>
      </pc:sldChg>
      <pc:sldChg chg="addSp delSp modSp mod modClrScheme chgLayout">
        <pc:chgData name="Viet Vu Hoang" userId="c361aaad-6103-4708-830d-8355c433b5f8" providerId="ADAL" clId="{1771DDF7-A90B-430D-8E50-C32316983857}" dt="2023-07-07T06:32:18.745" v="132" actId="1076"/>
        <pc:sldMkLst>
          <pc:docMk/>
          <pc:sldMk cId="1288206476" sldId="337"/>
        </pc:sldMkLst>
        <pc:spChg chg="mod ord">
          <ac:chgData name="Viet Vu Hoang" userId="c361aaad-6103-4708-830d-8355c433b5f8" providerId="ADAL" clId="{1771DDF7-A90B-430D-8E50-C32316983857}" dt="2023-07-07T04:33:36.306" v="30" actId="700"/>
          <ac:spMkLst>
            <pc:docMk/>
            <pc:sldMk cId="1288206476" sldId="337"/>
            <ac:spMk id="2" creationId="{A6B97757-12EE-0587-9FD7-FE58781C7A91}"/>
          </ac:spMkLst>
        </pc:spChg>
        <pc:spChg chg="del mod ord">
          <ac:chgData name="Viet Vu Hoang" userId="c361aaad-6103-4708-830d-8355c433b5f8" providerId="ADAL" clId="{1771DDF7-A90B-430D-8E50-C32316983857}" dt="2023-07-07T04:33:36.306" v="30" actId="700"/>
          <ac:spMkLst>
            <pc:docMk/>
            <pc:sldMk cId="1288206476" sldId="337"/>
            <ac:spMk id="3" creationId="{0CC7C76C-5799-4539-7A2C-DD36CD5C2127}"/>
          </ac:spMkLst>
        </pc:spChg>
        <pc:spChg chg="del mod ord">
          <ac:chgData name="Viet Vu Hoang" userId="c361aaad-6103-4708-830d-8355c433b5f8" providerId="ADAL" clId="{1771DDF7-A90B-430D-8E50-C32316983857}" dt="2023-07-07T04:33:36.306" v="30" actId="700"/>
          <ac:spMkLst>
            <pc:docMk/>
            <pc:sldMk cId="1288206476" sldId="337"/>
            <ac:spMk id="4" creationId="{BB629200-F55C-0B42-103A-FC9ECFAAC1D2}"/>
          </ac:spMkLst>
        </pc:spChg>
        <pc:spChg chg="add mod ord">
          <ac:chgData name="Viet Vu Hoang" userId="c361aaad-6103-4708-830d-8355c433b5f8" providerId="ADAL" clId="{1771DDF7-A90B-430D-8E50-C32316983857}" dt="2023-07-07T04:33:45.179" v="56" actId="20577"/>
          <ac:spMkLst>
            <pc:docMk/>
            <pc:sldMk cId="1288206476" sldId="337"/>
            <ac:spMk id="5" creationId="{91CBF726-06B4-7063-BC36-403AAD9A9EDB}"/>
          </ac:spMkLst>
        </pc:spChg>
        <pc:spChg chg="add del mod ord">
          <ac:chgData name="Viet Vu Hoang" userId="c361aaad-6103-4708-830d-8355c433b5f8" providerId="ADAL" clId="{1771DDF7-A90B-430D-8E50-C32316983857}" dt="2023-07-07T06:14:10.849" v="112" actId="22"/>
          <ac:spMkLst>
            <pc:docMk/>
            <pc:sldMk cId="1288206476" sldId="337"/>
            <ac:spMk id="6" creationId="{707D777E-A852-6E8C-9336-8D12B7823FB6}"/>
          </ac:spMkLst>
        </pc:spChg>
        <pc:spChg chg="add mod ord">
          <ac:chgData name="Viet Vu Hoang" userId="c361aaad-6103-4708-830d-8355c433b5f8" providerId="ADAL" clId="{1771DDF7-A90B-430D-8E50-C32316983857}" dt="2023-07-07T04:33:52.946" v="89" actId="20577"/>
          <ac:spMkLst>
            <pc:docMk/>
            <pc:sldMk cId="1288206476" sldId="337"/>
            <ac:spMk id="7" creationId="{61A11B2D-1192-6A74-2F03-0E843EB9AB7A}"/>
          </ac:spMkLst>
        </pc:spChg>
        <pc:spChg chg="add del mod ord">
          <ac:chgData name="Viet Vu Hoang" userId="c361aaad-6103-4708-830d-8355c433b5f8" providerId="ADAL" clId="{1771DDF7-A90B-430D-8E50-C32316983857}" dt="2023-07-07T06:24:18.521" v="114" actId="22"/>
          <ac:spMkLst>
            <pc:docMk/>
            <pc:sldMk cId="1288206476" sldId="337"/>
            <ac:spMk id="8" creationId="{F6A109B3-915D-587B-D017-E71D4FAD773A}"/>
          </ac:spMkLst>
        </pc:spChg>
        <pc:picChg chg="add del mod ord">
          <ac:chgData name="Viet Vu Hoang" userId="c361aaad-6103-4708-830d-8355c433b5f8" providerId="ADAL" clId="{1771DDF7-A90B-430D-8E50-C32316983857}" dt="2023-07-07T06:14:08.687" v="111" actId="22"/>
          <ac:picMkLst>
            <pc:docMk/>
            <pc:sldMk cId="1288206476" sldId="337"/>
            <ac:picMk id="10" creationId="{904CB093-F167-E0E6-7BF7-5F3DFAE1D808}"/>
          </ac:picMkLst>
        </pc:picChg>
        <pc:picChg chg="add mod ord">
          <ac:chgData name="Viet Vu Hoang" userId="c361aaad-6103-4708-830d-8355c433b5f8" providerId="ADAL" clId="{1771DDF7-A90B-430D-8E50-C32316983857}" dt="2023-07-07T06:32:14.366" v="131" actId="1076"/>
          <ac:picMkLst>
            <pc:docMk/>
            <pc:sldMk cId="1288206476" sldId="337"/>
            <ac:picMk id="12" creationId="{5BBA8FDA-AEAE-092F-D16C-5A0840756E94}"/>
          </ac:picMkLst>
        </pc:picChg>
        <pc:picChg chg="add mod ord">
          <ac:chgData name="Viet Vu Hoang" userId="c361aaad-6103-4708-830d-8355c433b5f8" providerId="ADAL" clId="{1771DDF7-A90B-430D-8E50-C32316983857}" dt="2023-07-07T06:32:18.745" v="132" actId="1076"/>
          <ac:picMkLst>
            <pc:docMk/>
            <pc:sldMk cId="1288206476" sldId="337"/>
            <ac:picMk id="14" creationId="{CD73821A-6695-72A3-DD87-496EA1BCFF3A}"/>
          </ac:picMkLst>
        </pc:picChg>
      </pc:sldChg>
      <pc:sldChg chg="addSp delSp modSp new mod">
        <pc:chgData name="Viet Vu Hoang" userId="c361aaad-6103-4708-830d-8355c433b5f8" providerId="ADAL" clId="{1771DDF7-A90B-430D-8E50-C32316983857}" dt="2023-07-07T07:09:50.813" v="741" actId="20577"/>
        <pc:sldMkLst>
          <pc:docMk/>
          <pc:sldMk cId="504482986" sldId="341"/>
        </pc:sldMkLst>
        <pc:spChg chg="mod">
          <ac:chgData name="Viet Vu Hoang" userId="c361aaad-6103-4708-830d-8355c433b5f8" providerId="ADAL" clId="{1771DDF7-A90B-430D-8E50-C32316983857}" dt="2023-07-07T06:25:13.794" v="129" actId="20577"/>
          <ac:spMkLst>
            <pc:docMk/>
            <pc:sldMk cId="504482986" sldId="341"/>
            <ac:spMk id="2" creationId="{1F067535-A2DF-1899-93F8-DD7D6CA58CCD}"/>
          </ac:spMkLst>
        </pc:spChg>
        <pc:spChg chg="mod">
          <ac:chgData name="Viet Vu Hoang" userId="c361aaad-6103-4708-830d-8355c433b5f8" providerId="ADAL" clId="{1771DDF7-A90B-430D-8E50-C32316983857}" dt="2023-07-07T07:09:50.813" v="741" actId="20577"/>
          <ac:spMkLst>
            <pc:docMk/>
            <pc:sldMk cId="504482986" sldId="341"/>
            <ac:spMk id="3" creationId="{FCCE345E-0EB7-B58C-94E0-9708C31AD4D5}"/>
          </ac:spMkLst>
        </pc:spChg>
        <pc:spChg chg="del">
          <ac:chgData name="Viet Vu Hoang" userId="c361aaad-6103-4708-830d-8355c433b5f8" providerId="ADAL" clId="{1771DDF7-A90B-430D-8E50-C32316983857}" dt="2023-07-07T07:05:44.320" v="133" actId="22"/>
          <ac:spMkLst>
            <pc:docMk/>
            <pc:sldMk cId="504482986" sldId="341"/>
            <ac:spMk id="4" creationId="{1CE54810-8D95-5F75-63EC-B825364CFB8A}"/>
          </ac:spMkLst>
        </pc:spChg>
        <pc:picChg chg="add mod ord">
          <ac:chgData name="Viet Vu Hoang" userId="c361aaad-6103-4708-830d-8355c433b5f8" providerId="ADAL" clId="{1771DDF7-A90B-430D-8E50-C32316983857}" dt="2023-07-07T07:05:51.348" v="135" actId="1076"/>
          <ac:picMkLst>
            <pc:docMk/>
            <pc:sldMk cId="504482986" sldId="341"/>
            <ac:picMk id="6" creationId="{F702BE70-4CAD-D97E-749E-BFD15CD7EC5E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13D7FA-5A19-425B-AFC3-B62F34363357}" type="doc">
      <dgm:prSet loTypeId="urn:microsoft.com/office/officeart/2005/8/layout/hProcess11" loCatId="process" qsTypeId="urn:microsoft.com/office/officeart/2005/8/quickstyle/simple1" qsCatId="simple" csTypeId="urn:microsoft.com/office/officeart/2005/8/colors/accent6_4" csCatId="accent6" phldr="1"/>
      <dgm:spPr/>
    </dgm:pt>
    <dgm:pt modelId="{43CCC4B6-3509-4E0C-A67F-A810ABEF571E}">
      <dgm:prSet phldrT="[Text]"/>
      <dgm:spPr/>
      <dgm:t>
        <a:bodyPr/>
        <a:lstStyle/>
        <a:p>
          <a:r>
            <a:rPr lang="en-US" b="1" i="1" dirty="0"/>
            <a:t>Amazon.com Web Services</a:t>
          </a:r>
          <a:r>
            <a:rPr lang="en-US" b="0" i="1" dirty="0"/>
            <a:t> launched in 2002</a:t>
          </a:r>
          <a:endParaRPr lang="en-US" dirty="0"/>
        </a:p>
      </dgm:t>
    </dgm:pt>
    <dgm:pt modelId="{3666A7A8-4228-4AE5-BDC1-4E77653FB409}" type="parTrans" cxnId="{54B96EAB-D1EA-47BF-B744-156A5A58BABB}">
      <dgm:prSet/>
      <dgm:spPr/>
      <dgm:t>
        <a:bodyPr/>
        <a:lstStyle/>
        <a:p>
          <a:endParaRPr lang="en-US"/>
        </a:p>
      </dgm:t>
    </dgm:pt>
    <dgm:pt modelId="{A8A8266C-C0C6-485F-989A-2B9768C2FE77}" type="sibTrans" cxnId="{54B96EAB-D1EA-47BF-B744-156A5A58BABB}">
      <dgm:prSet/>
      <dgm:spPr/>
      <dgm:t>
        <a:bodyPr/>
        <a:lstStyle/>
        <a:p>
          <a:endParaRPr lang="en-US"/>
        </a:p>
      </dgm:t>
    </dgm:pt>
    <dgm:pt modelId="{DD4A0727-ED80-4670-9F53-018A68CAB4F7}">
      <dgm:prSet phldrT="[Text]"/>
      <dgm:spPr/>
      <dgm:t>
        <a:bodyPr/>
        <a:lstStyle/>
        <a:p>
          <a:r>
            <a:rPr lang="en-US" b="1" dirty="0"/>
            <a:t>AWS EC2, S3 </a:t>
          </a:r>
          <a:r>
            <a:rPr lang="en-US" dirty="0"/>
            <a:t>was introduced in 2006</a:t>
          </a:r>
        </a:p>
      </dgm:t>
    </dgm:pt>
    <dgm:pt modelId="{DB6EB1CD-58F9-456B-AA30-F9B527978CC1}" type="parTrans" cxnId="{BE0CCD45-CD2C-44D4-8F09-E1E98B8E735A}">
      <dgm:prSet/>
      <dgm:spPr/>
      <dgm:t>
        <a:bodyPr/>
        <a:lstStyle/>
        <a:p>
          <a:endParaRPr lang="en-US"/>
        </a:p>
      </dgm:t>
    </dgm:pt>
    <dgm:pt modelId="{4AE5FC85-EED0-4143-83A8-687942F7CBCA}" type="sibTrans" cxnId="{BE0CCD45-CD2C-44D4-8F09-E1E98B8E735A}">
      <dgm:prSet/>
      <dgm:spPr/>
      <dgm:t>
        <a:bodyPr/>
        <a:lstStyle/>
        <a:p>
          <a:endParaRPr lang="en-US"/>
        </a:p>
      </dgm:t>
    </dgm:pt>
    <dgm:pt modelId="{E6E4C050-26A3-4037-A2A5-FD64B3923E7F}">
      <dgm:prSet phldrT="[Text]"/>
      <dgm:spPr/>
      <dgm:t>
        <a:bodyPr/>
        <a:lstStyle/>
        <a:p>
          <a:r>
            <a:rPr lang="en-US" b="1" dirty="0"/>
            <a:t>Microsoft</a:t>
          </a:r>
          <a:r>
            <a:rPr lang="en-US" dirty="0"/>
            <a:t> Windows </a:t>
          </a:r>
          <a:r>
            <a:rPr lang="en-US" b="1" dirty="0"/>
            <a:t>Azure</a:t>
          </a:r>
          <a:r>
            <a:rPr lang="en-US" dirty="0"/>
            <a:t> Platform was introduced in October 2008</a:t>
          </a:r>
        </a:p>
      </dgm:t>
    </dgm:pt>
    <dgm:pt modelId="{E513D888-D937-4A30-9253-68062DDAB4A3}" type="parTrans" cxnId="{07440E8D-3C7A-4621-82D4-8CBF3084E5D3}">
      <dgm:prSet/>
      <dgm:spPr/>
      <dgm:t>
        <a:bodyPr/>
        <a:lstStyle/>
        <a:p>
          <a:endParaRPr lang="en-US"/>
        </a:p>
      </dgm:t>
    </dgm:pt>
    <dgm:pt modelId="{89100388-D356-4CA1-8FD2-593777F0A3BB}" type="sibTrans" cxnId="{07440E8D-3C7A-4621-82D4-8CBF3084E5D3}">
      <dgm:prSet/>
      <dgm:spPr/>
      <dgm:t>
        <a:bodyPr/>
        <a:lstStyle/>
        <a:p>
          <a:endParaRPr lang="en-US"/>
        </a:p>
      </dgm:t>
    </dgm:pt>
    <dgm:pt modelId="{A468A342-4400-4F61-B6B8-612B3ED61DB4}">
      <dgm:prSet phldrT="[Text]"/>
      <dgm:spPr/>
      <dgm:t>
        <a:bodyPr/>
        <a:lstStyle/>
        <a:p>
          <a:r>
            <a:rPr lang="en-US" b="1" dirty="0"/>
            <a:t>IBM Bluemix </a:t>
          </a:r>
          <a:r>
            <a:rPr lang="en-US" dirty="0"/>
            <a:t>was announced for public beta in February 2014.</a:t>
          </a:r>
        </a:p>
      </dgm:t>
    </dgm:pt>
    <dgm:pt modelId="{1C04B715-5032-4FA1-BFE8-427C53477BEE}" type="parTrans" cxnId="{D16D03C3-12EC-4C78-AA2D-BE0A306D50BC}">
      <dgm:prSet/>
      <dgm:spPr/>
      <dgm:t>
        <a:bodyPr/>
        <a:lstStyle/>
        <a:p>
          <a:endParaRPr lang="en-US"/>
        </a:p>
      </dgm:t>
    </dgm:pt>
    <dgm:pt modelId="{4F68C301-F9B3-4ABB-8112-88146F358472}" type="sibTrans" cxnId="{D16D03C3-12EC-4C78-AA2D-BE0A306D50BC}">
      <dgm:prSet/>
      <dgm:spPr/>
      <dgm:t>
        <a:bodyPr/>
        <a:lstStyle/>
        <a:p>
          <a:endParaRPr lang="en-US"/>
        </a:p>
      </dgm:t>
    </dgm:pt>
    <dgm:pt modelId="{EF4E2ED6-CB28-434D-814E-AD5DC5FE8D73}">
      <dgm:prSet phldrT="[Text]"/>
      <dgm:spPr/>
      <dgm:t>
        <a:bodyPr/>
        <a:lstStyle/>
        <a:p>
          <a:r>
            <a:rPr lang="en-US" b="1" dirty="0"/>
            <a:t>Google</a:t>
          </a:r>
          <a:r>
            <a:rPr lang="en-US" dirty="0"/>
            <a:t> announced </a:t>
          </a:r>
          <a:r>
            <a:rPr lang="en-US" b="1" dirty="0"/>
            <a:t>App Engine </a:t>
          </a:r>
          <a:r>
            <a:rPr lang="en-US" dirty="0"/>
            <a:t>in April 2008</a:t>
          </a:r>
        </a:p>
      </dgm:t>
    </dgm:pt>
    <dgm:pt modelId="{D5C29754-4A83-4D98-8D27-620C4BB6E2B6}" type="parTrans" cxnId="{499D6F06-0940-4C32-9D45-FAED781E9C51}">
      <dgm:prSet/>
      <dgm:spPr/>
      <dgm:t>
        <a:bodyPr/>
        <a:lstStyle/>
        <a:p>
          <a:endParaRPr lang="en-US"/>
        </a:p>
      </dgm:t>
    </dgm:pt>
    <dgm:pt modelId="{E6F44F45-E313-4404-A0EF-D534422EE57D}" type="sibTrans" cxnId="{499D6F06-0940-4C32-9D45-FAED781E9C51}">
      <dgm:prSet/>
      <dgm:spPr/>
      <dgm:t>
        <a:bodyPr/>
        <a:lstStyle/>
        <a:p>
          <a:endParaRPr lang="en-US"/>
        </a:p>
      </dgm:t>
    </dgm:pt>
    <dgm:pt modelId="{B2A6E641-2A35-42D4-A197-97FA7E7867B7}" type="pres">
      <dgm:prSet presAssocID="{B813D7FA-5A19-425B-AFC3-B62F34363357}" presName="Name0" presStyleCnt="0">
        <dgm:presLayoutVars>
          <dgm:dir/>
          <dgm:resizeHandles val="exact"/>
        </dgm:presLayoutVars>
      </dgm:prSet>
      <dgm:spPr/>
    </dgm:pt>
    <dgm:pt modelId="{8759BBE7-0033-487D-8149-1EE81699411C}" type="pres">
      <dgm:prSet presAssocID="{B813D7FA-5A19-425B-AFC3-B62F34363357}" presName="arrow" presStyleLbl="bgShp" presStyleIdx="0" presStyleCnt="1"/>
      <dgm:spPr/>
    </dgm:pt>
    <dgm:pt modelId="{A1225F84-4AE8-4C0E-9F3E-2B6D00A15472}" type="pres">
      <dgm:prSet presAssocID="{B813D7FA-5A19-425B-AFC3-B62F34363357}" presName="points" presStyleCnt="0"/>
      <dgm:spPr/>
    </dgm:pt>
    <dgm:pt modelId="{8CC9157D-5D4D-48EF-950F-9287379DEEFE}" type="pres">
      <dgm:prSet presAssocID="{43CCC4B6-3509-4E0C-A67F-A810ABEF571E}" presName="compositeA" presStyleCnt="0"/>
      <dgm:spPr/>
    </dgm:pt>
    <dgm:pt modelId="{254FC43D-B4CA-4336-A62C-A51F4A1CA17E}" type="pres">
      <dgm:prSet presAssocID="{43CCC4B6-3509-4E0C-A67F-A810ABEF571E}" presName="textA" presStyleLbl="revTx" presStyleIdx="0" presStyleCnt="5">
        <dgm:presLayoutVars>
          <dgm:bulletEnabled val="1"/>
        </dgm:presLayoutVars>
      </dgm:prSet>
      <dgm:spPr/>
    </dgm:pt>
    <dgm:pt modelId="{549C0C0F-56C7-4A09-A244-0A17643C84F7}" type="pres">
      <dgm:prSet presAssocID="{43CCC4B6-3509-4E0C-A67F-A810ABEF571E}" presName="circleA" presStyleLbl="node1" presStyleIdx="0" presStyleCnt="5"/>
      <dgm:spPr/>
    </dgm:pt>
    <dgm:pt modelId="{A16D1F35-8580-4BD2-9D8E-42405AA477E2}" type="pres">
      <dgm:prSet presAssocID="{43CCC4B6-3509-4E0C-A67F-A810ABEF571E}" presName="spaceA" presStyleCnt="0"/>
      <dgm:spPr/>
    </dgm:pt>
    <dgm:pt modelId="{0F847825-D5A8-4DE9-86BB-930F6CFD710E}" type="pres">
      <dgm:prSet presAssocID="{A8A8266C-C0C6-485F-989A-2B9768C2FE77}" presName="space" presStyleCnt="0"/>
      <dgm:spPr/>
    </dgm:pt>
    <dgm:pt modelId="{68226C94-04BF-4CF4-9507-D97E22455A42}" type="pres">
      <dgm:prSet presAssocID="{DD4A0727-ED80-4670-9F53-018A68CAB4F7}" presName="compositeB" presStyleCnt="0"/>
      <dgm:spPr/>
    </dgm:pt>
    <dgm:pt modelId="{93EEA796-3618-4778-9E61-29A6FD46C8A4}" type="pres">
      <dgm:prSet presAssocID="{DD4A0727-ED80-4670-9F53-018A68CAB4F7}" presName="textB" presStyleLbl="revTx" presStyleIdx="1" presStyleCnt="5">
        <dgm:presLayoutVars>
          <dgm:bulletEnabled val="1"/>
        </dgm:presLayoutVars>
      </dgm:prSet>
      <dgm:spPr/>
    </dgm:pt>
    <dgm:pt modelId="{A14B47BD-3A43-4950-9B06-8F9B3FA9AAAF}" type="pres">
      <dgm:prSet presAssocID="{DD4A0727-ED80-4670-9F53-018A68CAB4F7}" presName="circleB" presStyleLbl="node1" presStyleIdx="1" presStyleCnt="5"/>
      <dgm:spPr/>
    </dgm:pt>
    <dgm:pt modelId="{93036E97-E848-466C-85ED-8E99BA344B8E}" type="pres">
      <dgm:prSet presAssocID="{DD4A0727-ED80-4670-9F53-018A68CAB4F7}" presName="spaceB" presStyleCnt="0"/>
      <dgm:spPr/>
    </dgm:pt>
    <dgm:pt modelId="{79543500-653B-4BB7-B468-500CCBF021C0}" type="pres">
      <dgm:prSet presAssocID="{4AE5FC85-EED0-4143-83A8-687942F7CBCA}" presName="space" presStyleCnt="0"/>
      <dgm:spPr/>
    </dgm:pt>
    <dgm:pt modelId="{5CE0FD58-C852-41A6-9EA3-C134B37C4D01}" type="pres">
      <dgm:prSet presAssocID="{EF4E2ED6-CB28-434D-814E-AD5DC5FE8D73}" presName="compositeA" presStyleCnt="0"/>
      <dgm:spPr/>
    </dgm:pt>
    <dgm:pt modelId="{CC1C2760-0D87-4FCE-8822-A4E312F77653}" type="pres">
      <dgm:prSet presAssocID="{EF4E2ED6-CB28-434D-814E-AD5DC5FE8D73}" presName="textA" presStyleLbl="revTx" presStyleIdx="2" presStyleCnt="5">
        <dgm:presLayoutVars>
          <dgm:bulletEnabled val="1"/>
        </dgm:presLayoutVars>
      </dgm:prSet>
      <dgm:spPr/>
    </dgm:pt>
    <dgm:pt modelId="{8090F4E6-D0D6-49AE-88C4-A74FAA2D80C0}" type="pres">
      <dgm:prSet presAssocID="{EF4E2ED6-CB28-434D-814E-AD5DC5FE8D73}" presName="circleA" presStyleLbl="node1" presStyleIdx="2" presStyleCnt="5"/>
      <dgm:spPr/>
    </dgm:pt>
    <dgm:pt modelId="{53B5B163-0310-420D-946B-00BF0692D05C}" type="pres">
      <dgm:prSet presAssocID="{EF4E2ED6-CB28-434D-814E-AD5DC5FE8D73}" presName="spaceA" presStyleCnt="0"/>
      <dgm:spPr/>
    </dgm:pt>
    <dgm:pt modelId="{BF1EEE50-46CD-4A74-A7BA-30A0ED7EC3DA}" type="pres">
      <dgm:prSet presAssocID="{E6F44F45-E313-4404-A0EF-D534422EE57D}" presName="space" presStyleCnt="0"/>
      <dgm:spPr/>
    </dgm:pt>
    <dgm:pt modelId="{2C901E03-32CE-4B1A-A4C1-8CC8B79A9E5C}" type="pres">
      <dgm:prSet presAssocID="{E6E4C050-26A3-4037-A2A5-FD64B3923E7F}" presName="compositeB" presStyleCnt="0"/>
      <dgm:spPr/>
    </dgm:pt>
    <dgm:pt modelId="{AF9F0C53-2EE5-4C79-ABB4-447974EC4C53}" type="pres">
      <dgm:prSet presAssocID="{E6E4C050-26A3-4037-A2A5-FD64B3923E7F}" presName="textB" presStyleLbl="revTx" presStyleIdx="3" presStyleCnt="5">
        <dgm:presLayoutVars>
          <dgm:bulletEnabled val="1"/>
        </dgm:presLayoutVars>
      </dgm:prSet>
      <dgm:spPr/>
    </dgm:pt>
    <dgm:pt modelId="{350176D3-D98B-4267-9008-977E92483421}" type="pres">
      <dgm:prSet presAssocID="{E6E4C050-26A3-4037-A2A5-FD64B3923E7F}" presName="circleB" presStyleLbl="node1" presStyleIdx="3" presStyleCnt="5"/>
      <dgm:spPr/>
    </dgm:pt>
    <dgm:pt modelId="{A9460CD6-6570-411E-8DF8-16D0EF3DA60D}" type="pres">
      <dgm:prSet presAssocID="{E6E4C050-26A3-4037-A2A5-FD64B3923E7F}" presName="spaceB" presStyleCnt="0"/>
      <dgm:spPr/>
    </dgm:pt>
    <dgm:pt modelId="{2B76A167-5619-4071-B1EC-C3F7BB480C52}" type="pres">
      <dgm:prSet presAssocID="{89100388-D356-4CA1-8FD2-593777F0A3BB}" presName="space" presStyleCnt="0"/>
      <dgm:spPr/>
    </dgm:pt>
    <dgm:pt modelId="{EEF8FA90-CF9F-4907-893C-EABFB24C4961}" type="pres">
      <dgm:prSet presAssocID="{A468A342-4400-4F61-B6B8-612B3ED61DB4}" presName="compositeA" presStyleCnt="0"/>
      <dgm:spPr/>
    </dgm:pt>
    <dgm:pt modelId="{AE310535-1EF1-4ED4-9F8D-41315F499553}" type="pres">
      <dgm:prSet presAssocID="{A468A342-4400-4F61-B6B8-612B3ED61DB4}" presName="textA" presStyleLbl="revTx" presStyleIdx="4" presStyleCnt="5">
        <dgm:presLayoutVars>
          <dgm:bulletEnabled val="1"/>
        </dgm:presLayoutVars>
      </dgm:prSet>
      <dgm:spPr/>
    </dgm:pt>
    <dgm:pt modelId="{33668284-B562-47B7-83F8-F1B77ED680E3}" type="pres">
      <dgm:prSet presAssocID="{A468A342-4400-4F61-B6B8-612B3ED61DB4}" presName="circleA" presStyleLbl="node1" presStyleIdx="4" presStyleCnt="5"/>
      <dgm:spPr/>
    </dgm:pt>
    <dgm:pt modelId="{3CCC19B2-CDC7-4DD9-9EE8-5C6D69167D2F}" type="pres">
      <dgm:prSet presAssocID="{A468A342-4400-4F61-B6B8-612B3ED61DB4}" presName="spaceA" presStyleCnt="0"/>
      <dgm:spPr/>
    </dgm:pt>
  </dgm:ptLst>
  <dgm:cxnLst>
    <dgm:cxn modelId="{499D6F06-0940-4C32-9D45-FAED781E9C51}" srcId="{B813D7FA-5A19-425B-AFC3-B62F34363357}" destId="{EF4E2ED6-CB28-434D-814E-AD5DC5FE8D73}" srcOrd="2" destOrd="0" parTransId="{D5C29754-4A83-4D98-8D27-620C4BB6E2B6}" sibTransId="{E6F44F45-E313-4404-A0EF-D534422EE57D}"/>
    <dgm:cxn modelId="{72BA001B-07D9-46FD-A507-F3B319C78645}" type="presOf" srcId="{E6E4C050-26A3-4037-A2A5-FD64B3923E7F}" destId="{AF9F0C53-2EE5-4C79-ABB4-447974EC4C53}" srcOrd="0" destOrd="0" presId="urn:microsoft.com/office/officeart/2005/8/layout/hProcess11"/>
    <dgm:cxn modelId="{D1D31628-F328-4318-A7ED-33529277DD1E}" type="presOf" srcId="{EF4E2ED6-CB28-434D-814E-AD5DC5FE8D73}" destId="{CC1C2760-0D87-4FCE-8822-A4E312F77653}" srcOrd="0" destOrd="0" presId="urn:microsoft.com/office/officeart/2005/8/layout/hProcess11"/>
    <dgm:cxn modelId="{401C0A32-4507-4B33-A701-93CAF75AC9A8}" type="presOf" srcId="{DD4A0727-ED80-4670-9F53-018A68CAB4F7}" destId="{93EEA796-3618-4778-9E61-29A6FD46C8A4}" srcOrd="0" destOrd="0" presId="urn:microsoft.com/office/officeart/2005/8/layout/hProcess11"/>
    <dgm:cxn modelId="{E54F463E-897F-4E6E-95C4-F42C63ED4587}" type="presOf" srcId="{A468A342-4400-4F61-B6B8-612B3ED61DB4}" destId="{AE310535-1EF1-4ED4-9F8D-41315F499553}" srcOrd="0" destOrd="0" presId="urn:microsoft.com/office/officeart/2005/8/layout/hProcess11"/>
    <dgm:cxn modelId="{BE0CCD45-CD2C-44D4-8F09-E1E98B8E735A}" srcId="{B813D7FA-5A19-425B-AFC3-B62F34363357}" destId="{DD4A0727-ED80-4670-9F53-018A68CAB4F7}" srcOrd="1" destOrd="0" parTransId="{DB6EB1CD-58F9-456B-AA30-F9B527978CC1}" sibTransId="{4AE5FC85-EED0-4143-83A8-687942F7CBCA}"/>
    <dgm:cxn modelId="{AC3CA976-A74A-4958-B7E4-78F45DBEE6D4}" type="presOf" srcId="{B813D7FA-5A19-425B-AFC3-B62F34363357}" destId="{B2A6E641-2A35-42D4-A197-97FA7E7867B7}" srcOrd="0" destOrd="0" presId="urn:microsoft.com/office/officeart/2005/8/layout/hProcess11"/>
    <dgm:cxn modelId="{07440E8D-3C7A-4621-82D4-8CBF3084E5D3}" srcId="{B813D7FA-5A19-425B-AFC3-B62F34363357}" destId="{E6E4C050-26A3-4037-A2A5-FD64B3923E7F}" srcOrd="3" destOrd="0" parTransId="{E513D888-D937-4A30-9253-68062DDAB4A3}" sibTransId="{89100388-D356-4CA1-8FD2-593777F0A3BB}"/>
    <dgm:cxn modelId="{54B96EAB-D1EA-47BF-B744-156A5A58BABB}" srcId="{B813D7FA-5A19-425B-AFC3-B62F34363357}" destId="{43CCC4B6-3509-4E0C-A67F-A810ABEF571E}" srcOrd="0" destOrd="0" parTransId="{3666A7A8-4228-4AE5-BDC1-4E77653FB409}" sibTransId="{A8A8266C-C0C6-485F-989A-2B9768C2FE77}"/>
    <dgm:cxn modelId="{D16D03C3-12EC-4C78-AA2D-BE0A306D50BC}" srcId="{B813D7FA-5A19-425B-AFC3-B62F34363357}" destId="{A468A342-4400-4F61-B6B8-612B3ED61DB4}" srcOrd="4" destOrd="0" parTransId="{1C04B715-5032-4FA1-BFE8-427C53477BEE}" sibTransId="{4F68C301-F9B3-4ABB-8112-88146F358472}"/>
    <dgm:cxn modelId="{669EE0F5-9315-43AB-AB2F-3CB52D885253}" type="presOf" srcId="{43CCC4B6-3509-4E0C-A67F-A810ABEF571E}" destId="{254FC43D-B4CA-4336-A62C-A51F4A1CA17E}" srcOrd="0" destOrd="0" presId="urn:microsoft.com/office/officeart/2005/8/layout/hProcess11"/>
    <dgm:cxn modelId="{8780B57A-2C31-4CDD-8ED2-4B59E8D65315}" type="presParOf" srcId="{B2A6E641-2A35-42D4-A197-97FA7E7867B7}" destId="{8759BBE7-0033-487D-8149-1EE81699411C}" srcOrd="0" destOrd="0" presId="urn:microsoft.com/office/officeart/2005/8/layout/hProcess11"/>
    <dgm:cxn modelId="{F7719507-007F-424C-B80D-6B33A11728D4}" type="presParOf" srcId="{B2A6E641-2A35-42D4-A197-97FA7E7867B7}" destId="{A1225F84-4AE8-4C0E-9F3E-2B6D00A15472}" srcOrd="1" destOrd="0" presId="urn:microsoft.com/office/officeart/2005/8/layout/hProcess11"/>
    <dgm:cxn modelId="{0CA52EB4-3E4E-49CD-8B9C-7F532609BEE0}" type="presParOf" srcId="{A1225F84-4AE8-4C0E-9F3E-2B6D00A15472}" destId="{8CC9157D-5D4D-48EF-950F-9287379DEEFE}" srcOrd="0" destOrd="0" presId="urn:microsoft.com/office/officeart/2005/8/layout/hProcess11"/>
    <dgm:cxn modelId="{DAC64E07-C4CC-4DEF-A627-A220E936E097}" type="presParOf" srcId="{8CC9157D-5D4D-48EF-950F-9287379DEEFE}" destId="{254FC43D-B4CA-4336-A62C-A51F4A1CA17E}" srcOrd="0" destOrd="0" presId="urn:microsoft.com/office/officeart/2005/8/layout/hProcess11"/>
    <dgm:cxn modelId="{8833F618-2F8D-49D2-9715-831AF2462809}" type="presParOf" srcId="{8CC9157D-5D4D-48EF-950F-9287379DEEFE}" destId="{549C0C0F-56C7-4A09-A244-0A17643C84F7}" srcOrd="1" destOrd="0" presId="urn:microsoft.com/office/officeart/2005/8/layout/hProcess11"/>
    <dgm:cxn modelId="{519C54BC-B710-498A-A394-F60CA4DA7A1F}" type="presParOf" srcId="{8CC9157D-5D4D-48EF-950F-9287379DEEFE}" destId="{A16D1F35-8580-4BD2-9D8E-42405AA477E2}" srcOrd="2" destOrd="0" presId="urn:microsoft.com/office/officeart/2005/8/layout/hProcess11"/>
    <dgm:cxn modelId="{0F66DF0A-9B55-4D2C-A640-1186F31CC10A}" type="presParOf" srcId="{A1225F84-4AE8-4C0E-9F3E-2B6D00A15472}" destId="{0F847825-D5A8-4DE9-86BB-930F6CFD710E}" srcOrd="1" destOrd="0" presId="urn:microsoft.com/office/officeart/2005/8/layout/hProcess11"/>
    <dgm:cxn modelId="{E8CD93DA-6143-4213-8925-6545E771DCF5}" type="presParOf" srcId="{A1225F84-4AE8-4C0E-9F3E-2B6D00A15472}" destId="{68226C94-04BF-4CF4-9507-D97E22455A42}" srcOrd="2" destOrd="0" presId="urn:microsoft.com/office/officeart/2005/8/layout/hProcess11"/>
    <dgm:cxn modelId="{8053774A-05EB-4913-B60C-4DC724CEA595}" type="presParOf" srcId="{68226C94-04BF-4CF4-9507-D97E22455A42}" destId="{93EEA796-3618-4778-9E61-29A6FD46C8A4}" srcOrd="0" destOrd="0" presId="urn:microsoft.com/office/officeart/2005/8/layout/hProcess11"/>
    <dgm:cxn modelId="{D9798106-E186-490F-A1D8-C25DCC373EFB}" type="presParOf" srcId="{68226C94-04BF-4CF4-9507-D97E22455A42}" destId="{A14B47BD-3A43-4950-9B06-8F9B3FA9AAAF}" srcOrd="1" destOrd="0" presId="urn:microsoft.com/office/officeart/2005/8/layout/hProcess11"/>
    <dgm:cxn modelId="{80CC422B-1F35-4538-9ECA-0760D2111655}" type="presParOf" srcId="{68226C94-04BF-4CF4-9507-D97E22455A42}" destId="{93036E97-E848-466C-85ED-8E99BA344B8E}" srcOrd="2" destOrd="0" presId="urn:microsoft.com/office/officeart/2005/8/layout/hProcess11"/>
    <dgm:cxn modelId="{FDD097CB-BF4B-4BE1-A928-AE84DCA24503}" type="presParOf" srcId="{A1225F84-4AE8-4C0E-9F3E-2B6D00A15472}" destId="{79543500-653B-4BB7-B468-500CCBF021C0}" srcOrd="3" destOrd="0" presId="urn:microsoft.com/office/officeart/2005/8/layout/hProcess11"/>
    <dgm:cxn modelId="{66C704F4-4CD5-48B4-BB57-E06FA9C44142}" type="presParOf" srcId="{A1225F84-4AE8-4C0E-9F3E-2B6D00A15472}" destId="{5CE0FD58-C852-41A6-9EA3-C134B37C4D01}" srcOrd="4" destOrd="0" presId="urn:microsoft.com/office/officeart/2005/8/layout/hProcess11"/>
    <dgm:cxn modelId="{16D7DE77-B886-4A06-92A3-2A84A8690F47}" type="presParOf" srcId="{5CE0FD58-C852-41A6-9EA3-C134B37C4D01}" destId="{CC1C2760-0D87-4FCE-8822-A4E312F77653}" srcOrd="0" destOrd="0" presId="urn:microsoft.com/office/officeart/2005/8/layout/hProcess11"/>
    <dgm:cxn modelId="{DEF6DDE9-34E6-46AE-B271-608AE6DA4C99}" type="presParOf" srcId="{5CE0FD58-C852-41A6-9EA3-C134B37C4D01}" destId="{8090F4E6-D0D6-49AE-88C4-A74FAA2D80C0}" srcOrd="1" destOrd="0" presId="urn:microsoft.com/office/officeart/2005/8/layout/hProcess11"/>
    <dgm:cxn modelId="{D55E1CD5-D2C8-4633-96A6-D774D56745C5}" type="presParOf" srcId="{5CE0FD58-C852-41A6-9EA3-C134B37C4D01}" destId="{53B5B163-0310-420D-946B-00BF0692D05C}" srcOrd="2" destOrd="0" presId="urn:microsoft.com/office/officeart/2005/8/layout/hProcess11"/>
    <dgm:cxn modelId="{6460A19B-446C-4236-8C95-FDEEC57A32D7}" type="presParOf" srcId="{A1225F84-4AE8-4C0E-9F3E-2B6D00A15472}" destId="{BF1EEE50-46CD-4A74-A7BA-30A0ED7EC3DA}" srcOrd="5" destOrd="0" presId="urn:microsoft.com/office/officeart/2005/8/layout/hProcess11"/>
    <dgm:cxn modelId="{A7305C38-48E9-4446-8B9B-1DF30D7D8748}" type="presParOf" srcId="{A1225F84-4AE8-4C0E-9F3E-2B6D00A15472}" destId="{2C901E03-32CE-4B1A-A4C1-8CC8B79A9E5C}" srcOrd="6" destOrd="0" presId="urn:microsoft.com/office/officeart/2005/8/layout/hProcess11"/>
    <dgm:cxn modelId="{623C4B27-B70C-44BB-B968-519CDF772B10}" type="presParOf" srcId="{2C901E03-32CE-4B1A-A4C1-8CC8B79A9E5C}" destId="{AF9F0C53-2EE5-4C79-ABB4-447974EC4C53}" srcOrd="0" destOrd="0" presId="urn:microsoft.com/office/officeart/2005/8/layout/hProcess11"/>
    <dgm:cxn modelId="{C76F0680-8DD9-4AC0-95A3-E96B936AE382}" type="presParOf" srcId="{2C901E03-32CE-4B1A-A4C1-8CC8B79A9E5C}" destId="{350176D3-D98B-4267-9008-977E92483421}" srcOrd="1" destOrd="0" presId="urn:microsoft.com/office/officeart/2005/8/layout/hProcess11"/>
    <dgm:cxn modelId="{FDD049D7-AC61-4AAC-9C17-A3CF77593EF1}" type="presParOf" srcId="{2C901E03-32CE-4B1A-A4C1-8CC8B79A9E5C}" destId="{A9460CD6-6570-411E-8DF8-16D0EF3DA60D}" srcOrd="2" destOrd="0" presId="urn:microsoft.com/office/officeart/2005/8/layout/hProcess11"/>
    <dgm:cxn modelId="{E77CA66F-21E2-4495-8DE4-AF391997616E}" type="presParOf" srcId="{A1225F84-4AE8-4C0E-9F3E-2B6D00A15472}" destId="{2B76A167-5619-4071-B1EC-C3F7BB480C52}" srcOrd="7" destOrd="0" presId="urn:microsoft.com/office/officeart/2005/8/layout/hProcess11"/>
    <dgm:cxn modelId="{C07351F8-CA6D-4E45-918F-E387CE477FA9}" type="presParOf" srcId="{A1225F84-4AE8-4C0E-9F3E-2B6D00A15472}" destId="{EEF8FA90-CF9F-4907-893C-EABFB24C4961}" srcOrd="8" destOrd="0" presId="urn:microsoft.com/office/officeart/2005/8/layout/hProcess11"/>
    <dgm:cxn modelId="{DC81F76A-146C-4F4E-94B5-EA5E3491BA28}" type="presParOf" srcId="{EEF8FA90-CF9F-4907-893C-EABFB24C4961}" destId="{AE310535-1EF1-4ED4-9F8D-41315F499553}" srcOrd="0" destOrd="0" presId="urn:microsoft.com/office/officeart/2005/8/layout/hProcess11"/>
    <dgm:cxn modelId="{DDA562EF-6E45-410C-9CED-28CDDA5290D4}" type="presParOf" srcId="{EEF8FA90-CF9F-4907-893C-EABFB24C4961}" destId="{33668284-B562-47B7-83F8-F1B77ED680E3}" srcOrd="1" destOrd="0" presId="urn:microsoft.com/office/officeart/2005/8/layout/hProcess11"/>
    <dgm:cxn modelId="{E75C38FF-3E33-4D86-9967-1239396CED07}" type="presParOf" srcId="{EEF8FA90-CF9F-4907-893C-EABFB24C4961}" destId="{3CCC19B2-CDC7-4DD9-9EE8-5C6D69167D2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0620DE-D0CA-4249-94F7-A426BE0332D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</dgm:pt>
    <dgm:pt modelId="{494422AA-5AC4-48A1-815A-F7A1714E3DB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High-cost</a:t>
          </a:r>
          <a:r>
            <a:rPr lang="en-US"/>
            <a:t> of </a:t>
          </a:r>
          <a:r>
            <a:rPr lang="en-US" b="1"/>
            <a:t>Infrastructure</a:t>
          </a:r>
          <a:r>
            <a:rPr lang="en-US"/>
            <a:t> investing</a:t>
          </a:r>
        </a:p>
      </dgm:t>
    </dgm:pt>
    <dgm:pt modelId="{7A531CE9-C967-42FC-A549-A1A348356E22}" type="parTrans" cxnId="{23EADF5A-2564-4ACC-9CB2-ECA35B5C2C15}">
      <dgm:prSet/>
      <dgm:spPr/>
      <dgm:t>
        <a:bodyPr/>
        <a:lstStyle/>
        <a:p>
          <a:endParaRPr lang="en-US"/>
        </a:p>
      </dgm:t>
    </dgm:pt>
    <dgm:pt modelId="{DC979267-32FC-4B02-91F5-CA8C24EE68C0}" type="sibTrans" cxnId="{23EADF5A-2564-4ACC-9CB2-ECA35B5C2C15}">
      <dgm:prSet/>
      <dgm:spPr/>
      <dgm:t>
        <a:bodyPr/>
        <a:lstStyle/>
        <a:p>
          <a:endParaRPr lang="en-US"/>
        </a:p>
      </dgm:t>
    </dgm:pt>
    <dgm:pt modelId="{B966EDA8-8110-467A-8BDB-5477A51F3B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Always maintain the </a:t>
          </a:r>
          <a:r>
            <a:rPr lang="en-US" b="1"/>
            <a:t>highest</a:t>
          </a:r>
          <a:r>
            <a:rPr lang="en-US"/>
            <a:t> level of </a:t>
          </a:r>
          <a:r>
            <a:rPr lang="en-US" b="1"/>
            <a:t>demand</a:t>
          </a:r>
        </a:p>
      </dgm:t>
    </dgm:pt>
    <dgm:pt modelId="{BEB303AE-8498-492F-ACE4-8D9C6065B1EC}" type="parTrans" cxnId="{4502CF8F-878E-4098-A1F7-B156235927AC}">
      <dgm:prSet/>
      <dgm:spPr/>
      <dgm:t>
        <a:bodyPr/>
        <a:lstStyle/>
        <a:p>
          <a:endParaRPr lang="en-US"/>
        </a:p>
      </dgm:t>
    </dgm:pt>
    <dgm:pt modelId="{774A8379-D70E-43BA-B8F8-1C05E47B909A}" type="sibTrans" cxnId="{4502CF8F-878E-4098-A1F7-B156235927AC}">
      <dgm:prSet/>
      <dgm:spPr/>
      <dgm:t>
        <a:bodyPr/>
        <a:lstStyle/>
        <a:p>
          <a:endParaRPr lang="en-US"/>
        </a:p>
      </dgm:t>
    </dgm:pt>
    <dgm:pt modelId="{7E5F0ADF-E072-4624-A3E7-B7774A774F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High-cost</a:t>
          </a:r>
          <a:r>
            <a:rPr lang="en-US"/>
            <a:t> of </a:t>
          </a:r>
          <a:r>
            <a:rPr lang="en-US" b="1"/>
            <a:t>Operation</a:t>
          </a:r>
          <a:r>
            <a:rPr lang="en-US"/>
            <a:t> and </a:t>
          </a:r>
          <a:r>
            <a:rPr lang="en-US" b="1"/>
            <a:t>Maintenance</a:t>
          </a:r>
          <a:r>
            <a:rPr lang="en-US"/>
            <a:t> </a:t>
          </a:r>
        </a:p>
      </dgm:t>
    </dgm:pt>
    <dgm:pt modelId="{AF7CC263-3CFD-42D0-A81D-C01421AA878C}" type="parTrans" cxnId="{80DF3E35-1C01-486D-A13C-1ADE8C49F1DF}">
      <dgm:prSet/>
      <dgm:spPr/>
      <dgm:t>
        <a:bodyPr/>
        <a:lstStyle/>
        <a:p>
          <a:endParaRPr lang="en-US"/>
        </a:p>
      </dgm:t>
    </dgm:pt>
    <dgm:pt modelId="{0D777336-5530-4A21-B16B-9DD716B6B912}" type="sibTrans" cxnId="{80DF3E35-1C01-486D-A13C-1ADE8C49F1DF}">
      <dgm:prSet/>
      <dgm:spPr/>
      <dgm:t>
        <a:bodyPr/>
        <a:lstStyle/>
        <a:p>
          <a:endParaRPr lang="en-US"/>
        </a:p>
      </dgm:t>
    </dgm:pt>
    <dgm:pt modelId="{E8BC8E2C-86E8-43C8-8EC2-3CB9B3D9B7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Complex</a:t>
          </a:r>
          <a:r>
            <a:rPr lang="en-US" b="1"/>
            <a:t> disaster recovery</a:t>
          </a:r>
        </a:p>
      </dgm:t>
    </dgm:pt>
    <dgm:pt modelId="{FCE9FA4B-8C60-47DC-AD9B-D0916A21134D}" type="parTrans" cxnId="{BE62BB6D-064C-4E73-97A9-1C82CE50E8E4}">
      <dgm:prSet/>
      <dgm:spPr/>
      <dgm:t>
        <a:bodyPr/>
        <a:lstStyle/>
        <a:p>
          <a:endParaRPr lang="en-US"/>
        </a:p>
      </dgm:t>
    </dgm:pt>
    <dgm:pt modelId="{7F05FEE1-014F-48D0-9F07-EEBAE78202A2}" type="sibTrans" cxnId="{BE62BB6D-064C-4E73-97A9-1C82CE50E8E4}">
      <dgm:prSet/>
      <dgm:spPr/>
      <dgm:t>
        <a:bodyPr/>
        <a:lstStyle/>
        <a:p>
          <a:endParaRPr lang="en-US"/>
        </a:p>
      </dgm:t>
    </dgm:pt>
    <dgm:pt modelId="{E597E72F-6D0C-467F-88A2-95CE49AAF8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Complex</a:t>
          </a:r>
          <a:r>
            <a:rPr lang="en-US" b="1" dirty="0"/>
            <a:t> measurement </a:t>
          </a:r>
          <a:r>
            <a:rPr lang="en-US" b="0" dirty="0"/>
            <a:t>and</a:t>
          </a:r>
          <a:r>
            <a:rPr lang="en-US" b="1" dirty="0"/>
            <a:t> monitoring </a:t>
          </a:r>
        </a:p>
      </dgm:t>
    </dgm:pt>
    <dgm:pt modelId="{1CDED171-8858-43C5-808D-A43002D08449}" type="parTrans" cxnId="{6FE73E76-300F-4F83-A80C-A1F6BC6492EA}">
      <dgm:prSet/>
      <dgm:spPr/>
      <dgm:t>
        <a:bodyPr/>
        <a:lstStyle/>
        <a:p>
          <a:endParaRPr lang="en-US"/>
        </a:p>
      </dgm:t>
    </dgm:pt>
    <dgm:pt modelId="{273E3F80-6B1A-40BE-B6E1-667ACEAD9169}" type="sibTrans" cxnId="{6FE73E76-300F-4F83-A80C-A1F6BC6492EA}">
      <dgm:prSet/>
      <dgm:spPr/>
      <dgm:t>
        <a:bodyPr/>
        <a:lstStyle/>
        <a:p>
          <a:endParaRPr lang="en-US"/>
        </a:p>
      </dgm:t>
    </dgm:pt>
    <dgm:pt modelId="{E337E766-CC68-45FE-90FF-801148550F7B}" type="pres">
      <dgm:prSet presAssocID="{130620DE-D0CA-4249-94F7-A426BE0332D3}" presName="root" presStyleCnt="0">
        <dgm:presLayoutVars>
          <dgm:dir/>
          <dgm:resizeHandles val="exact"/>
        </dgm:presLayoutVars>
      </dgm:prSet>
      <dgm:spPr/>
    </dgm:pt>
    <dgm:pt modelId="{67EAAF3B-CA3A-4867-93F0-E8A5E38BEACB}" type="pres">
      <dgm:prSet presAssocID="{494422AA-5AC4-48A1-815A-F7A1714E3DBC}" presName="compNode" presStyleCnt="0"/>
      <dgm:spPr/>
    </dgm:pt>
    <dgm:pt modelId="{56CDEBBB-1BAB-41A2-8DFC-4E9D5E630346}" type="pres">
      <dgm:prSet presAssocID="{494422AA-5AC4-48A1-815A-F7A1714E3DB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0FB6E32-5B36-40B0-9881-2BB6BB50BD31}" type="pres">
      <dgm:prSet presAssocID="{494422AA-5AC4-48A1-815A-F7A1714E3DBC}" presName="spaceRect" presStyleCnt="0"/>
      <dgm:spPr/>
    </dgm:pt>
    <dgm:pt modelId="{20F33CB2-1F85-476A-A0C8-85A295546229}" type="pres">
      <dgm:prSet presAssocID="{494422AA-5AC4-48A1-815A-F7A1714E3DBC}" presName="textRect" presStyleLbl="revTx" presStyleIdx="0" presStyleCnt="5">
        <dgm:presLayoutVars>
          <dgm:chMax val="1"/>
          <dgm:chPref val="1"/>
        </dgm:presLayoutVars>
      </dgm:prSet>
      <dgm:spPr/>
    </dgm:pt>
    <dgm:pt modelId="{F595CF06-94B0-490B-A871-F3C53F0A5CFD}" type="pres">
      <dgm:prSet presAssocID="{DC979267-32FC-4B02-91F5-CA8C24EE68C0}" presName="sibTrans" presStyleCnt="0"/>
      <dgm:spPr/>
    </dgm:pt>
    <dgm:pt modelId="{BEBBB877-6C09-4BDE-AAF2-B449ADF7FBC7}" type="pres">
      <dgm:prSet presAssocID="{B966EDA8-8110-467A-8BDB-5477A51F3B0D}" presName="compNode" presStyleCnt="0"/>
      <dgm:spPr/>
    </dgm:pt>
    <dgm:pt modelId="{93A347FC-EC18-4883-8F45-DBC5C5AC116D}" type="pres">
      <dgm:prSet presAssocID="{B966EDA8-8110-467A-8BDB-5477A51F3B0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749BFBC-6B9B-4AAD-9AF5-E323F44E0877}" type="pres">
      <dgm:prSet presAssocID="{B966EDA8-8110-467A-8BDB-5477A51F3B0D}" presName="spaceRect" presStyleCnt="0"/>
      <dgm:spPr/>
    </dgm:pt>
    <dgm:pt modelId="{23792206-93C5-4E03-A9BC-FAF3C6A31BDE}" type="pres">
      <dgm:prSet presAssocID="{B966EDA8-8110-467A-8BDB-5477A51F3B0D}" presName="textRect" presStyleLbl="revTx" presStyleIdx="1" presStyleCnt="5">
        <dgm:presLayoutVars>
          <dgm:chMax val="1"/>
          <dgm:chPref val="1"/>
        </dgm:presLayoutVars>
      </dgm:prSet>
      <dgm:spPr/>
    </dgm:pt>
    <dgm:pt modelId="{FAE1F7E0-1026-4725-B6DC-0501824C2A28}" type="pres">
      <dgm:prSet presAssocID="{774A8379-D70E-43BA-B8F8-1C05E47B909A}" presName="sibTrans" presStyleCnt="0"/>
      <dgm:spPr/>
    </dgm:pt>
    <dgm:pt modelId="{5BF413BA-AB9F-4F02-BFDB-91A6FCD70007}" type="pres">
      <dgm:prSet presAssocID="{7E5F0ADF-E072-4624-A3E7-B7774A774F05}" presName="compNode" presStyleCnt="0"/>
      <dgm:spPr/>
    </dgm:pt>
    <dgm:pt modelId="{5184881A-8AC3-489A-800C-E58938A8D408}" type="pres">
      <dgm:prSet presAssocID="{7E5F0ADF-E072-4624-A3E7-B7774A774F0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2BBBAE04-1494-4FE8-9CF6-B26DF6E1B3C6}" type="pres">
      <dgm:prSet presAssocID="{7E5F0ADF-E072-4624-A3E7-B7774A774F05}" presName="spaceRect" presStyleCnt="0"/>
      <dgm:spPr/>
    </dgm:pt>
    <dgm:pt modelId="{E7343845-181F-4ACB-BB57-0EE838CB4447}" type="pres">
      <dgm:prSet presAssocID="{7E5F0ADF-E072-4624-A3E7-B7774A774F05}" presName="textRect" presStyleLbl="revTx" presStyleIdx="2" presStyleCnt="5">
        <dgm:presLayoutVars>
          <dgm:chMax val="1"/>
          <dgm:chPref val="1"/>
        </dgm:presLayoutVars>
      </dgm:prSet>
      <dgm:spPr/>
    </dgm:pt>
    <dgm:pt modelId="{761D5766-8037-4EA3-9839-6B40DB0D0A7A}" type="pres">
      <dgm:prSet presAssocID="{0D777336-5530-4A21-B16B-9DD716B6B912}" presName="sibTrans" presStyleCnt="0"/>
      <dgm:spPr/>
    </dgm:pt>
    <dgm:pt modelId="{78C86CE0-FAC6-4277-8CBF-173CD1B6F992}" type="pres">
      <dgm:prSet presAssocID="{E597E72F-6D0C-467F-88A2-95CE49AAF8E7}" presName="compNode" presStyleCnt="0"/>
      <dgm:spPr/>
    </dgm:pt>
    <dgm:pt modelId="{93C5A198-35B5-4C5D-A216-B890D290D7EB}" type="pres">
      <dgm:prSet presAssocID="{E597E72F-6D0C-467F-88A2-95CE49AAF8E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211E43F-024B-4462-90E7-8D6301318EFC}" type="pres">
      <dgm:prSet presAssocID="{E597E72F-6D0C-467F-88A2-95CE49AAF8E7}" presName="spaceRect" presStyleCnt="0"/>
      <dgm:spPr/>
    </dgm:pt>
    <dgm:pt modelId="{C3D667BA-44B2-4520-A19A-0C3119B296D1}" type="pres">
      <dgm:prSet presAssocID="{E597E72F-6D0C-467F-88A2-95CE49AAF8E7}" presName="textRect" presStyleLbl="revTx" presStyleIdx="3" presStyleCnt="5">
        <dgm:presLayoutVars>
          <dgm:chMax val="1"/>
          <dgm:chPref val="1"/>
        </dgm:presLayoutVars>
      </dgm:prSet>
      <dgm:spPr/>
    </dgm:pt>
    <dgm:pt modelId="{C4917003-3F0C-4483-81CC-DA3FD351B508}" type="pres">
      <dgm:prSet presAssocID="{273E3F80-6B1A-40BE-B6E1-667ACEAD9169}" presName="sibTrans" presStyleCnt="0"/>
      <dgm:spPr/>
    </dgm:pt>
    <dgm:pt modelId="{FC34FC2F-3682-4CD4-A79F-29DC7F7D3A47}" type="pres">
      <dgm:prSet presAssocID="{E8BC8E2C-86E8-43C8-8EC2-3CB9B3D9B761}" presName="compNode" presStyleCnt="0"/>
      <dgm:spPr/>
    </dgm:pt>
    <dgm:pt modelId="{27646BB7-1CEC-447B-8189-7701D4AC6484}" type="pres">
      <dgm:prSet presAssocID="{E8BC8E2C-86E8-43C8-8EC2-3CB9B3D9B76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78FC9647-AFCD-4AAE-98FD-078015436164}" type="pres">
      <dgm:prSet presAssocID="{E8BC8E2C-86E8-43C8-8EC2-3CB9B3D9B761}" presName="spaceRect" presStyleCnt="0"/>
      <dgm:spPr/>
    </dgm:pt>
    <dgm:pt modelId="{A33BD462-3F5A-4A33-99AC-7411144E67F5}" type="pres">
      <dgm:prSet presAssocID="{E8BC8E2C-86E8-43C8-8EC2-3CB9B3D9B76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6CD4A02-63E2-424C-B9F7-23CEBC7E870F}" type="presOf" srcId="{130620DE-D0CA-4249-94F7-A426BE0332D3}" destId="{E337E766-CC68-45FE-90FF-801148550F7B}" srcOrd="0" destOrd="0" presId="urn:microsoft.com/office/officeart/2018/2/layout/IconLabelList"/>
    <dgm:cxn modelId="{03740C0A-4A15-4B85-9A53-5E10EFD4F2B9}" type="presOf" srcId="{E597E72F-6D0C-467F-88A2-95CE49AAF8E7}" destId="{C3D667BA-44B2-4520-A19A-0C3119B296D1}" srcOrd="0" destOrd="0" presId="urn:microsoft.com/office/officeart/2018/2/layout/IconLabelList"/>
    <dgm:cxn modelId="{80DF3E35-1C01-486D-A13C-1ADE8C49F1DF}" srcId="{130620DE-D0CA-4249-94F7-A426BE0332D3}" destId="{7E5F0ADF-E072-4624-A3E7-B7774A774F05}" srcOrd="2" destOrd="0" parTransId="{AF7CC263-3CFD-42D0-A81D-C01421AA878C}" sibTransId="{0D777336-5530-4A21-B16B-9DD716B6B912}"/>
    <dgm:cxn modelId="{9D800F4A-E508-4A67-8AF2-D5ACB13D0DBA}" type="presOf" srcId="{B966EDA8-8110-467A-8BDB-5477A51F3B0D}" destId="{23792206-93C5-4E03-A9BC-FAF3C6A31BDE}" srcOrd="0" destOrd="0" presId="urn:microsoft.com/office/officeart/2018/2/layout/IconLabelList"/>
    <dgm:cxn modelId="{BE62BB6D-064C-4E73-97A9-1C82CE50E8E4}" srcId="{130620DE-D0CA-4249-94F7-A426BE0332D3}" destId="{E8BC8E2C-86E8-43C8-8EC2-3CB9B3D9B761}" srcOrd="4" destOrd="0" parTransId="{FCE9FA4B-8C60-47DC-AD9B-D0916A21134D}" sibTransId="{7F05FEE1-014F-48D0-9F07-EEBAE78202A2}"/>
    <dgm:cxn modelId="{6FE73E76-300F-4F83-A80C-A1F6BC6492EA}" srcId="{130620DE-D0CA-4249-94F7-A426BE0332D3}" destId="{E597E72F-6D0C-467F-88A2-95CE49AAF8E7}" srcOrd="3" destOrd="0" parTransId="{1CDED171-8858-43C5-808D-A43002D08449}" sibTransId="{273E3F80-6B1A-40BE-B6E1-667ACEAD9169}"/>
    <dgm:cxn modelId="{23EADF5A-2564-4ACC-9CB2-ECA35B5C2C15}" srcId="{130620DE-D0CA-4249-94F7-A426BE0332D3}" destId="{494422AA-5AC4-48A1-815A-F7A1714E3DBC}" srcOrd="0" destOrd="0" parTransId="{7A531CE9-C967-42FC-A549-A1A348356E22}" sibTransId="{DC979267-32FC-4B02-91F5-CA8C24EE68C0}"/>
    <dgm:cxn modelId="{4502CF8F-878E-4098-A1F7-B156235927AC}" srcId="{130620DE-D0CA-4249-94F7-A426BE0332D3}" destId="{B966EDA8-8110-467A-8BDB-5477A51F3B0D}" srcOrd="1" destOrd="0" parTransId="{BEB303AE-8498-492F-ACE4-8D9C6065B1EC}" sibTransId="{774A8379-D70E-43BA-B8F8-1C05E47B909A}"/>
    <dgm:cxn modelId="{139E959C-C9DA-4229-9229-BD600B2C8ED8}" type="presOf" srcId="{7E5F0ADF-E072-4624-A3E7-B7774A774F05}" destId="{E7343845-181F-4ACB-BB57-0EE838CB4447}" srcOrd="0" destOrd="0" presId="urn:microsoft.com/office/officeart/2018/2/layout/IconLabelList"/>
    <dgm:cxn modelId="{FB9D10B2-6E4D-4E93-8FC0-B7D823F7D291}" type="presOf" srcId="{E8BC8E2C-86E8-43C8-8EC2-3CB9B3D9B761}" destId="{A33BD462-3F5A-4A33-99AC-7411144E67F5}" srcOrd="0" destOrd="0" presId="urn:microsoft.com/office/officeart/2018/2/layout/IconLabelList"/>
    <dgm:cxn modelId="{E3F105EE-2E0E-474C-B341-6331C145EC7F}" type="presOf" srcId="{494422AA-5AC4-48A1-815A-F7A1714E3DBC}" destId="{20F33CB2-1F85-476A-A0C8-85A295546229}" srcOrd="0" destOrd="0" presId="urn:microsoft.com/office/officeart/2018/2/layout/IconLabelList"/>
    <dgm:cxn modelId="{9337EC2F-FD04-4D7F-88C5-566A96B7BB1D}" type="presParOf" srcId="{E337E766-CC68-45FE-90FF-801148550F7B}" destId="{67EAAF3B-CA3A-4867-93F0-E8A5E38BEACB}" srcOrd="0" destOrd="0" presId="urn:microsoft.com/office/officeart/2018/2/layout/IconLabelList"/>
    <dgm:cxn modelId="{4E563E33-DA4A-4211-8EE9-08AAC2AE3A9A}" type="presParOf" srcId="{67EAAF3B-CA3A-4867-93F0-E8A5E38BEACB}" destId="{56CDEBBB-1BAB-41A2-8DFC-4E9D5E630346}" srcOrd="0" destOrd="0" presId="urn:microsoft.com/office/officeart/2018/2/layout/IconLabelList"/>
    <dgm:cxn modelId="{1A1F9E9C-33F4-4D6C-A6F2-346D0DA51E78}" type="presParOf" srcId="{67EAAF3B-CA3A-4867-93F0-E8A5E38BEACB}" destId="{F0FB6E32-5B36-40B0-9881-2BB6BB50BD31}" srcOrd="1" destOrd="0" presId="urn:microsoft.com/office/officeart/2018/2/layout/IconLabelList"/>
    <dgm:cxn modelId="{D6CC5458-C841-4B0D-9200-7F644F4C216E}" type="presParOf" srcId="{67EAAF3B-CA3A-4867-93F0-E8A5E38BEACB}" destId="{20F33CB2-1F85-476A-A0C8-85A295546229}" srcOrd="2" destOrd="0" presId="urn:microsoft.com/office/officeart/2018/2/layout/IconLabelList"/>
    <dgm:cxn modelId="{B5129032-AD7A-4014-A49A-54514DBE48DF}" type="presParOf" srcId="{E337E766-CC68-45FE-90FF-801148550F7B}" destId="{F595CF06-94B0-490B-A871-F3C53F0A5CFD}" srcOrd="1" destOrd="0" presId="urn:microsoft.com/office/officeart/2018/2/layout/IconLabelList"/>
    <dgm:cxn modelId="{661C83C4-36CC-483B-B0A1-B60A3DF52E4F}" type="presParOf" srcId="{E337E766-CC68-45FE-90FF-801148550F7B}" destId="{BEBBB877-6C09-4BDE-AAF2-B449ADF7FBC7}" srcOrd="2" destOrd="0" presId="urn:microsoft.com/office/officeart/2018/2/layout/IconLabelList"/>
    <dgm:cxn modelId="{D731267D-58A1-4D4F-A802-4699BDF433AE}" type="presParOf" srcId="{BEBBB877-6C09-4BDE-AAF2-B449ADF7FBC7}" destId="{93A347FC-EC18-4883-8F45-DBC5C5AC116D}" srcOrd="0" destOrd="0" presId="urn:microsoft.com/office/officeart/2018/2/layout/IconLabelList"/>
    <dgm:cxn modelId="{425E0169-44D8-42F9-9072-4C1A7593CCBF}" type="presParOf" srcId="{BEBBB877-6C09-4BDE-AAF2-B449ADF7FBC7}" destId="{2749BFBC-6B9B-4AAD-9AF5-E323F44E0877}" srcOrd="1" destOrd="0" presId="urn:microsoft.com/office/officeart/2018/2/layout/IconLabelList"/>
    <dgm:cxn modelId="{D4B89C0E-FDD9-407B-9BA2-B02521738B14}" type="presParOf" srcId="{BEBBB877-6C09-4BDE-AAF2-B449ADF7FBC7}" destId="{23792206-93C5-4E03-A9BC-FAF3C6A31BDE}" srcOrd="2" destOrd="0" presId="urn:microsoft.com/office/officeart/2018/2/layout/IconLabelList"/>
    <dgm:cxn modelId="{207D41C7-2786-4E9C-B7D7-50AB14A21A74}" type="presParOf" srcId="{E337E766-CC68-45FE-90FF-801148550F7B}" destId="{FAE1F7E0-1026-4725-B6DC-0501824C2A28}" srcOrd="3" destOrd="0" presId="urn:microsoft.com/office/officeart/2018/2/layout/IconLabelList"/>
    <dgm:cxn modelId="{DE0A38DD-A20B-4DFD-833C-533349CF1BFC}" type="presParOf" srcId="{E337E766-CC68-45FE-90FF-801148550F7B}" destId="{5BF413BA-AB9F-4F02-BFDB-91A6FCD70007}" srcOrd="4" destOrd="0" presId="urn:microsoft.com/office/officeart/2018/2/layout/IconLabelList"/>
    <dgm:cxn modelId="{D51DFD01-A832-47F0-96B3-8F0C26ACE041}" type="presParOf" srcId="{5BF413BA-AB9F-4F02-BFDB-91A6FCD70007}" destId="{5184881A-8AC3-489A-800C-E58938A8D408}" srcOrd="0" destOrd="0" presId="urn:microsoft.com/office/officeart/2018/2/layout/IconLabelList"/>
    <dgm:cxn modelId="{D24DB57C-A6C6-4A7A-BD72-663C364384A4}" type="presParOf" srcId="{5BF413BA-AB9F-4F02-BFDB-91A6FCD70007}" destId="{2BBBAE04-1494-4FE8-9CF6-B26DF6E1B3C6}" srcOrd="1" destOrd="0" presId="urn:microsoft.com/office/officeart/2018/2/layout/IconLabelList"/>
    <dgm:cxn modelId="{68D8F117-1D92-4107-92F4-F8577388CF27}" type="presParOf" srcId="{5BF413BA-AB9F-4F02-BFDB-91A6FCD70007}" destId="{E7343845-181F-4ACB-BB57-0EE838CB4447}" srcOrd="2" destOrd="0" presId="urn:microsoft.com/office/officeart/2018/2/layout/IconLabelList"/>
    <dgm:cxn modelId="{669A18B6-C49E-4907-A54C-71D77286164D}" type="presParOf" srcId="{E337E766-CC68-45FE-90FF-801148550F7B}" destId="{761D5766-8037-4EA3-9839-6B40DB0D0A7A}" srcOrd="5" destOrd="0" presId="urn:microsoft.com/office/officeart/2018/2/layout/IconLabelList"/>
    <dgm:cxn modelId="{5892B355-3AEB-40E4-8790-5DC9B494D279}" type="presParOf" srcId="{E337E766-CC68-45FE-90FF-801148550F7B}" destId="{78C86CE0-FAC6-4277-8CBF-173CD1B6F992}" srcOrd="6" destOrd="0" presId="urn:microsoft.com/office/officeart/2018/2/layout/IconLabelList"/>
    <dgm:cxn modelId="{1A06409F-BC00-4527-9518-66EEAD2CEAE2}" type="presParOf" srcId="{78C86CE0-FAC6-4277-8CBF-173CD1B6F992}" destId="{93C5A198-35B5-4C5D-A216-B890D290D7EB}" srcOrd="0" destOrd="0" presId="urn:microsoft.com/office/officeart/2018/2/layout/IconLabelList"/>
    <dgm:cxn modelId="{ACD65DD4-E24E-4D65-BAB9-D2F4A2DD29F8}" type="presParOf" srcId="{78C86CE0-FAC6-4277-8CBF-173CD1B6F992}" destId="{9211E43F-024B-4462-90E7-8D6301318EFC}" srcOrd="1" destOrd="0" presId="urn:microsoft.com/office/officeart/2018/2/layout/IconLabelList"/>
    <dgm:cxn modelId="{5D6D7AF2-E75D-4219-919D-C206A6CA1CD5}" type="presParOf" srcId="{78C86CE0-FAC6-4277-8CBF-173CD1B6F992}" destId="{C3D667BA-44B2-4520-A19A-0C3119B296D1}" srcOrd="2" destOrd="0" presId="urn:microsoft.com/office/officeart/2018/2/layout/IconLabelList"/>
    <dgm:cxn modelId="{8EB38ABB-9018-4F48-B2CA-F8A46DAEDD88}" type="presParOf" srcId="{E337E766-CC68-45FE-90FF-801148550F7B}" destId="{C4917003-3F0C-4483-81CC-DA3FD351B508}" srcOrd="7" destOrd="0" presId="urn:microsoft.com/office/officeart/2018/2/layout/IconLabelList"/>
    <dgm:cxn modelId="{F195E9C7-D370-4CE1-9B03-48037598FA4C}" type="presParOf" srcId="{E337E766-CC68-45FE-90FF-801148550F7B}" destId="{FC34FC2F-3682-4CD4-A79F-29DC7F7D3A47}" srcOrd="8" destOrd="0" presId="urn:microsoft.com/office/officeart/2018/2/layout/IconLabelList"/>
    <dgm:cxn modelId="{76AB6B11-5461-4EAC-9A30-2EB5835DD39E}" type="presParOf" srcId="{FC34FC2F-3682-4CD4-A79F-29DC7F7D3A47}" destId="{27646BB7-1CEC-447B-8189-7701D4AC6484}" srcOrd="0" destOrd="0" presId="urn:microsoft.com/office/officeart/2018/2/layout/IconLabelList"/>
    <dgm:cxn modelId="{9532B999-1DCC-4238-A08F-0F69547828F8}" type="presParOf" srcId="{FC34FC2F-3682-4CD4-A79F-29DC7F7D3A47}" destId="{78FC9647-AFCD-4AAE-98FD-078015436164}" srcOrd="1" destOrd="0" presId="urn:microsoft.com/office/officeart/2018/2/layout/IconLabelList"/>
    <dgm:cxn modelId="{893A7869-38B6-4333-8F5A-E1B385569EB5}" type="presParOf" srcId="{FC34FC2F-3682-4CD4-A79F-29DC7F7D3A47}" destId="{A33BD462-3F5A-4A33-99AC-7411144E67F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75592C-6EC8-4EC4-BC77-DE72B0FAAF2B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FAE70EA-7D65-4FD3-B936-67D2BA45213F}">
      <dgm:prSet phldrT="[Text]"/>
      <dgm:spPr/>
      <dgm:t>
        <a:bodyPr/>
        <a:lstStyle/>
        <a:p>
          <a:r>
            <a:rPr lang="en-US" dirty="0"/>
            <a:t>On-demand </a:t>
          </a:r>
          <a:br>
            <a:rPr lang="en-US" dirty="0"/>
          </a:br>
          <a:r>
            <a:rPr lang="en-US" dirty="0"/>
            <a:t>self-service</a:t>
          </a:r>
        </a:p>
      </dgm:t>
    </dgm:pt>
    <dgm:pt modelId="{C2049671-A5E5-4EA5-BC37-44318472C28B}" type="parTrans" cxnId="{7D3FA039-BA5B-4DD5-A99C-ACF2C8977CF9}">
      <dgm:prSet/>
      <dgm:spPr/>
      <dgm:t>
        <a:bodyPr/>
        <a:lstStyle/>
        <a:p>
          <a:endParaRPr lang="en-US"/>
        </a:p>
      </dgm:t>
    </dgm:pt>
    <dgm:pt modelId="{67D59EA9-E612-44F8-B8FE-2C5DC28CBAEE}" type="sibTrans" cxnId="{7D3FA039-BA5B-4DD5-A99C-ACF2C8977CF9}">
      <dgm:prSet/>
      <dgm:spPr/>
      <dgm:t>
        <a:bodyPr/>
        <a:lstStyle/>
        <a:p>
          <a:endParaRPr lang="en-US"/>
        </a:p>
      </dgm:t>
    </dgm:pt>
    <dgm:pt modelId="{98A874B2-F6B2-42B3-92B9-D95452424804}">
      <dgm:prSet/>
      <dgm:spPr/>
      <dgm:t>
        <a:bodyPr/>
        <a:lstStyle/>
        <a:p>
          <a:r>
            <a:rPr lang="en-US" dirty="0"/>
            <a:t>Broad network </a:t>
          </a:r>
          <a:br>
            <a:rPr lang="en-US" dirty="0"/>
          </a:br>
          <a:r>
            <a:rPr lang="en-US" dirty="0"/>
            <a:t>access</a:t>
          </a:r>
        </a:p>
      </dgm:t>
    </dgm:pt>
    <dgm:pt modelId="{7AE5A594-D408-4691-AA81-48CF1A196EAE}" type="parTrans" cxnId="{6C589A29-8DF4-4483-8D74-B2CD226922C7}">
      <dgm:prSet/>
      <dgm:spPr/>
      <dgm:t>
        <a:bodyPr/>
        <a:lstStyle/>
        <a:p>
          <a:endParaRPr lang="en-US"/>
        </a:p>
      </dgm:t>
    </dgm:pt>
    <dgm:pt modelId="{5274291D-3C12-4AD2-8D66-969A90BE8977}" type="sibTrans" cxnId="{6C589A29-8DF4-4483-8D74-B2CD226922C7}">
      <dgm:prSet/>
      <dgm:spPr/>
      <dgm:t>
        <a:bodyPr/>
        <a:lstStyle/>
        <a:p>
          <a:endParaRPr lang="en-US"/>
        </a:p>
      </dgm:t>
    </dgm:pt>
    <dgm:pt modelId="{2873EB6D-727B-4D3A-AA8B-EF05A21B7EC3}">
      <dgm:prSet/>
      <dgm:spPr/>
      <dgm:t>
        <a:bodyPr/>
        <a:lstStyle/>
        <a:p>
          <a:r>
            <a:rPr lang="en-US" dirty="0"/>
            <a:t>Resource pooling</a:t>
          </a:r>
        </a:p>
      </dgm:t>
    </dgm:pt>
    <dgm:pt modelId="{4594F77A-5546-4244-9485-16D36A2EEB90}" type="parTrans" cxnId="{58032D6F-BB35-4341-A431-A5F70BF547D3}">
      <dgm:prSet/>
      <dgm:spPr/>
      <dgm:t>
        <a:bodyPr/>
        <a:lstStyle/>
        <a:p>
          <a:endParaRPr lang="en-US"/>
        </a:p>
      </dgm:t>
    </dgm:pt>
    <dgm:pt modelId="{8A07F9D4-A92F-414A-9FD0-AFC221E5ED86}" type="sibTrans" cxnId="{58032D6F-BB35-4341-A431-A5F70BF547D3}">
      <dgm:prSet/>
      <dgm:spPr/>
      <dgm:t>
        <a:bodyPr/>
        <a:lstStyle/>
        <a:p>
          <a:endParaRPr lang="en-US"/>
        </a:p>
      </dgm:t>
    </dgm:pt>
    <dgm:pt modelId="{F5928BCF-00B1-47A2-872F-ABAA5257F95D}">
      <dgm:prSet/>
      <dgm:spPr/>
      <dgm:t>
        <a:bodyPr/>
        <a:lstStyle/>
        <a:p>
          <a:r>
            <a:rPr lang="en-US" dirty="0"/>
            <a:t>Rapid Elasticity</a:t>
          </a:r>
        </a:p>
      </dgm:t>
    </dgm:pt>
    <dgm:pt modelId="{EF7A6402-4790-4B54-9D1D-722548C72A3B}" type="parTrans" cxnId="{9CEAD2C8-5D4B-4F70-9684-11B88C049064}">
      <dgm:prSet/>
      <dgm:spPr/>
      <dgm:t>
        <a:bodyPr/>
        <a:lstStyle/>
        <a:p>
          <a:endParaRPr lang="en-US"/>
        </a:p>
      </dgm:t>
    </dgm:pt>
    <dgm:pt modelId="{777FCA61-6624-4519-AEBF-4C893693B82A}" type="sibTrans" cxnId="{9CEAD2C8-5D4B-4F70-9684-11B88C049064}">
      <dgm:prSet/>
      <dgm:spPr/>
      <dgm:t>
        <a:bodyPr/>
        <a:lstStyle/>
        <a:p>
          <a:endParaRPr lang="en-US"/>
        </a:p>
      </dgm:t>
    </dgm:pt>
    <dgm:pt modelId="{567A3A5A-FF25-4EC0-AD8D-0D0AB3D892FB}">
      <dgm:prSet/>
      <dgm:spPr/>
      <dgm:t>
        <a:bodyPr/>
        <a:lstStyle/>
        <a:p>
          <a:r>
            <a:rPr lang="en-US" dirty="0"/>
            <a:t>Measured service</a:t>
          </a:r>
        </a:p>
      </dgm:t>
    </dgm:pt>
    <dgm:pt modelId="{BB5DFFF1-6948-403F-9727-D0EA621EE630}" type="parTrans" cxnId="{8143DBDE-22F6-4537-86BC-BA29B3DD8F2C}">
      <dgm:prSet/>
      <dgm:spPr/>
      <dgm:t>
        <a:bodyPr/>
        <a:lstStyle/>
        <a:p>
          <a:endParaRPr lang="en-US"/>
        </a:p>
      </dgm:t>
    </dgm:pt>
    <dgm:pt modelId="{2156E420-3BE6-47EA-B6A5-5D1F35455A3F}" type="sibTrans" cxnId="{8143DBDE-22F6-4537-86BC-BA29B3DD8F2C}">
      <dgm:prSet/>
      <dgm:spPr/>
      <dgm:t>
        <a:bodyPr/>
        <a:lstStyle/>
        <a:p>
          <a:endParaRPr lang="en-US"/>
        </a:p>
      </dgm:t>
    </dgm:pt>
    <dgm:pt modelId="{EBF13512-C786-42BE-B4B7-72D8FCC3C5D9}">
      <dgm:prSet phldrT="[Text]"/>
      <dgm:spPr/>
      <dgm:t>
        <a:bodyPr/>
        <a:lstStyle/>
        <a:p>
          <a:r>
            <a:rPr lang="en-US" dirty="0"/>
            <a:t>Resource is provided on-demand without human interaction</a:t>
          </a:r>
        </a:p>
      </dgm:t>
    </dgm:pt>
    <dgm:pt modelId="{93F703B8-5F95-4EBE-9522-720252D4F17C}" type="parTrans" cxnId="{947C97A5-59D3-4E5C-B0FB-ECC06E9B030E}">
      <dgm:prSet/>
      <dgm:spPr/>
      <dgm:t>
        <a:bodyPr/>
        <a:lstStyle/>
        <a:p>
          <a:endParaRPr lang="en-US"/>
        </a:p>
      </dgm:t>
    </dgm:pt>
    <dgm:pt modelId="{8B4722C2-5802-4DD3-ABE2-F847BE1CD1AC}" type="sibTrans" cxnId="{947C97A5-59D3-4E5C-B0FB-ECC06E9B030E}">
      <dgm:prSet/>
      <dgm:spPr/>
      <dgm:t>
        <a:bodyPr/>
        <a:lstStyle/>
        <a:p>
          <a:endParaRPr lang="en-US"/>
        </a:p>
      </dgm:t>
    </dgm:pt>
    <dgm:pt modelId="{115E31EE-A277-4B1F-BD53-38F37CC24AF4}">
      <dgm:prSet phldrT="[Text]"/>
      <dgm:spPr/>
      <dgm:t>
        <a:bodyPr/>
        <a:lstStyle/>
        <a:p>
          <a:r>
            <a:rPr lang="en-US" dirty="0"/>
            <a:t>Organization can control authorization of members to access resource</a:t>
          </a:r>
        </a:p>
      </dgm:t>
    </dgm:pt>
    <dgm:pt modelId="{14B04887-ABBF-4BEF-B75E-F6D5A2C3AC65}" type="parTrans" cxnId="{B9DEC30C-3FE0-4116-8BD7-C13498665D2D}">
      <dgm:prSet/>
      <dgm:spPr/>
      <dgm:t>
        <a:bodyPr/>
        <a:lstStyle/>
        <a:p>
          <a:endParaRPr lang="en-US"/>
        </a:p>
      </dgm:t>
    </dgm:pt>
    <dgm:pt modelId="{66213400-894E-44E6-9A94-C8D3B1173D52}" type="sibTrans" cxnId="{B9DEC30C-3FE0-4116-8BD7-C13498665D2D}">
      <dgm:prSet/>
      <dgm:spPr/>
      <dgm:t>
        <a:bodyPr/>
        <a:lstStyle/>
        <a:p>
          <a:endParaRPr lang="en-US"/>
        </a:p>
      </dgm:t>
    </dgm:pt>
    <dgm:pt modelId="{92DE7E67-75A2-47FB-88CF-5BA9DB2B01F8}">
      <dgm:prSet/>
      <dgm:spPr/>
      <dgm:t>
        <a:bodyPr/>
        <a:lstStyle/>
        <a:p>
          <a:r>
            <a:rPr lang="en-US" dirty="0"/>
            <a:t>Access Cloud Resources by any devices and in any networked location (if having permission)</a:t>
          </a:r>
        </a:p>
      </dgm:t>
    </dgm:pt>
    <dgm:pt modelId="{B0C90A80-CC2D-4140-8042-BCADAD4D49AB}" type="parTrans" cxnId="{EA067448-85B1-4B1D-8CD1-C58ECB6653FD}">
      <dgm:prSet/>
      <dgm:spPr/>
      <dgm:t>
        <a:bodyPr/>
        <a:lstStyle/>
        <a:p>
          <a:endParaRPr lang="en-US"/>
        </a:p>
      </dgm:t>
    </dgm:pt>
    <dgm:pt modelId="{2144A90C-55F3-4D0C-86C9-D216AA1B82FC}" type="sibTrans" cxnId="{EA067448-85B1-4B1D-8CD1-C58ECB6653FD}">
      <dgm:prSet/>
      <dgm:spPr/>
      <dgm:t>
        <a:bodyPr/>
        <a:lstStyle/>
        <a:p>
          <a:endParaRPr lang="en-US"/>
        </a:p>
      </dgm:t>
    </dgm:pt>
    <dgm:pt modelId="{65C166D3-7678-4AD5-AF54-94500EF1B302}">
      <dgm:prSet/>
      <dgm:spPr/>
      <dgm:t>
        <a:bodyPr/>
        <a:lstStyle/>
        <a:p>
          <a:r>
            <a:rPr lang="en-US" dirty="0"/>
            <a:t>Cloud provider resources are shared by multiple tenants while keeping the data of individual clients hidden from other clients.</a:t>
          </a:r>
        </a:p>
      </dgm:t>
    </dgm:pt>
    <dgm:pt modelId="{66FCD5CC-4201-47DF-989B-E7E213FA9C1E}" type="parTrans" cxnId="{6AC49910-31C9-4605-AF1C-A454A95D2270}">
      <dgm:prSet/>
      <dgm:spPr/>
      <dgm:t>
        <a:bodyPr/>
        <a:lstStyle/>
        <a:p>
          <a:endParaRPr lang="en-US"/>
        </a:p>
      </dgm:t>
    </dgm:pt>
    <dgm:pt modelId="{1E5748CD-839D-4BE6-9C6F-27F1C40351F3}" type="sibTrans" cxnId="{6AC49910-31C9-4605-AF1C-A454A95D2270}">
      <dgm:prSet/>
      <dgm:spPr/>
      <dgm:t>
        <a:bodyPr/>
        <a:lstStyle/>
        <a:p>
          <a:endParaRPr lang="en-US"/>
        </a:p>
      </dgm:t>
    </dgm:pt>
    <dgm:pt modelId="{64960562-BF63-4F13-9E05-CCB973B98DAA}">
      <dgm:prSet/>
      <dgm:spPr/>
      <dgm:t>
        <a:bodyPr/>
        <a:lstStyle/>
        <a:p>
          <a:r>
            <a:rPr lang="en-US" dirty="0"/>
            <a:t>Simple to increase resources or decrease wasteful resources</a:t>
          </a:r>
        </a:p>
      </dgm:t>
    </dgm:pt>
    <dgm:pt modelId="{CB256488-7EC1-42A9-837A-D5CDF491E3DD}" type="parTrans" cxnId="{80244F7C-0537-4481-A048-6032537C1021}">
      <dgm:prSet/>
      <dgm:spPr/>
      <dgm:t>
        <a:bodyPr/>
        <a:lstStyle/>
        <a:p>
          <a:endParaRPr lang="en-US"/>
        </a:p>
      </dgm:t>
    </dgm:pt>
    <dgm:pt modelId="{EFE2C62D-463D-4CE6-B1FE-B632095F90BD}" type="sibTrans" cxnId="{80244F7C-0537-4481-A048-6032537C1021}">
      <dgm:prSet/>
      <dgm:spPr/>
      <dgm:t>
        <a:bodyPr/>
        <a:lstStyle/>
        <a:p>
          <a:endParaRPr lang="en-US"/>
        </a:p>
      </dgm:t>
    </dgm:pt>
    <dgm:pt modelId="{B6CFB7E9-4FA5-45D1-B8F5-08A5B278BBCF}">
      <dgm:prSet/>
      <dgm:spPr/>
      <dgm:t>
        <a:bodyPr/>
        <a:lstStyle/>
        <a:p>
          <a:r>
            <a:rPr lang="en-US" dirty="0"/>
            <a:t>Simple resource measurement and monitoring</a:t>
          </a:r>
        </a:p>
      </dgm:t>
    </dgm:pt>
    <dgm:pt modelId="{B3C68872-1364-44AD-94A8-C8F2DD53283E}" type="parTrans" cxnId="{202A7561-1B02-417E-A77F-84521AB045F6}">
      <dgm:prSet/>
      <dgm:spPr/>
      <dgm:t>
        <a:bodyPr/>
        <a:lstStyle/>
        <a:p>
          <a:endParaRPr lang="en-US"/>
        </a:p>
      </dgm:t>
    </dgm:pt>
    <dgm:pt modelId="{B188F905-A67B-4415-9B85-776CC9102300}" type="sibTrans" cxnId="{202A7561-1B02-417E-A77F-84521AB045F6}">
      <dgm:prSet/>
      <dgm:spPr/>
      <dgm:t>
        <a:bodyPr/>
        <a:lstStyle/>
        <a:p>
          <a:endParaRPr lang="en-US"/>
        </a:p>
      </dgm:t>
    </dgm:pt>
    <dgm:pt modelId="{7E5D9213-15AA-4007-A0EA-3E499986BF3A}" type="pres">
      <dgm:prSet presAssocID="{2475592C-6EC8-4EC4-BC77-DE72B0FAAF2B}" presName="Name0" presStyleCnt="0">
        <dgm:presLayoutVars>
          <dgm:dir/>
          <dgm:animLvl val="lvl"/>
          <dgm:resizeHandles val="exact"/>
        </dgm:presLayoutVars>
      </dgm:prSet>
      <dgm:spPr/>
    </dgm:pt>
    <dgm:pt modelId="{0E79612A-E76B-44B9-8D28-DC8D8A3A0CEE}" type="pres">
      <dgm:prSet presAssocID="{4FAE70EA-7D65-4FD3-B936-67D2BA45213F}" presName="linNode" presStyleCnt="0"/>
      <dgm:spPr/>
    </dgm:pt>
    <dgm:pt modelId="{236E7CC5-14D9-43BF-9BDA-90F6803541C7}" type="pres">
      <dgm:prSet presAssocID="{4FAE70EA-7D65-4FD3-B936-67D2BA45213F}" presName="parentText" presStyleLbl="node1" presStyleIdx="0" presStyleCnt="5" custScaleX="85492">
        <dgm:presLayoutVars>
          <dgm:chMax val="1"/>
          <dgm:bulletEnabled val="1"/>
        </dgm:presLayoutVars>
      </dgm:prSet>
      <dgm:spPr/>
    </dgm:pt>
    <dgm:pt modelId="{0A33BBB5-7C90-413C-B5E3-EC50ECF65B53}" type="pres">
      <dgm:prSet presAssocID="{4FAE70EA-7D65-4FD3-B936-67D2BA45213F}" presName="descendantText" presStyleLbl="alignAccFollowNode1" presStyleIdx="0" presStyleCnt="5">
        <dgm:presLayoutVars>
          <dgm:bulletEnabled val="1"/>
        </dgm:presLayoutVars>
      </dgm:prSet>
      <dgm:spPr/>
    </dgm:pt>
    <dgm:pt modelId="{C7A28CEE-C47A-4D8D-A336-0B1CD5B7ECF4}" type="pres">
      <dgm:prSet presAssocID="{67D59EA9-E612-44F8-B8FE-2C5DC28CBAEE}" presName="sp" presStyleCnt="0"/>
      <dgm:spPr/>
    </dgm:pt>
    <dgm:pt modelId="{D1E1D0CC-C716-4BB7-9DDF-9E9F8C1A4895}" type="pres">
      <dgm:prSet presAssocID="{98A874B2-F6B2-42B3-92B9-D95452424804}" presName="linNode" presStyleCnt="0"/>
      <dgm:spPr/>
    </dgm:pt>
    <dgm:pt modelId="{D235C98E-C4BA-4AB4-82CF-1244EDE31BE9}" type="pres">
      <dgm:prSet presAssocID="{98A874B2-F6B2-42B3-92B9-D95452424804}" presName="parentText" presStyleLbl="node1" presStyleIdx="1" presStyleCnt="5" custScaleX="85341">
        <dgm:presLayoutVars>
          <dgm:chMax val="1"/>
          <dgm:bulletEnabled val="1"/>
        </dgm:presLayoutVars>
      </dgm:prSet>
      <dgm:spPr/>
    </dgm:pt>
    <dgm:pt modelId="{1A6979CC-DCBC-4EF5-A501-E2FB176EA915}" type="pres">
      <dgm:prSet presAssocID="{98A874B2-F6B2-42B3-92B9-D95452424804}" presName="descendantText" presStyleLbl="alignAccFollowNode1" presStyleIdx="1" presStyleCnt="5">
        <dgm:presLayoutVars>
          <dgm:bulletEnabled val="1"/>
        </dgm:presLayoutVars>
      </dgm:prSet>
      <dgm:spPr/>
    </dgm:pt>
    <dgm:pt modelId="{5B2B85C9-EABC-4F84-9745-78B4B11CF5BD}" type="pres">
      <dgm:prSet presAssocID="{5274291D-3C12-4AD2-8D66-969A90BE8977}" presName="sp" presStyleCnt="0"/>
      <dgm:spPr/>
    </dgm:pt>
    <dgm:pt modelId="{27F63317-9146-4A4B-A78F-DB972F16A279}" type="pres">
      <dgm:prSet presAssocID="{2873EB6D-727B-4D3A-AA8B-EF05A21B7EC3}" presName="linNode" presStyleCnt="0"/>
      <dgm:spPr/>
    </dgm:pt>
    <dgm:pt modelId="{2F8967A7-049A-4D27-87E9-21D7A5D60C39}" type="pres">
      <dgm:prSet presAssocID="{2873EB6D-727B-4D3A-AA8B-EF05A21B7EC3}" presName="parentText" presStyleLbl="node1" presStyleIdx="2" presStyleCnt="5" custScaleX="85872">
        <dgm:presLayoutVars>
          <dgm:chMax val="1"/>
          <dgm:bulletEnabled val="1"/>
        </dgm:presLayoutVars>
      </dgm:prSet>
      <dgm:spPr/>
    </dgm:pt>
    <dgm:pt modelId="{828B1E82-5B8C-47BE-BAFA-F768A9B9B577}" type="pres">
      <dgm:prSet presAssocID="{2873EB6D-727B-4D3A-AA8B-EF05A21B7EC3}" presName="descendantText" presStyleLbl="alignAccFollowNode1" presStyleIdx="2" presStyleCnt="5">
        <dgm:presLayoutVars>
          <dgm:bulletEnabled val="1"/>
        </dgm:presLayoutVars>
      </dgm:prSet>
      <dgm:spPr/>
    </dgm:pt>
    <dgm:pt modelId="{4813E72F-1040-4055-8DD7-A06A3FA55A8E}" type="pres">
      <dgm:prSet presAssocID="{8A07F9D4-A92F-414A-9FD0-AFC221E5ED86}" presName="sp" presStyleCnt="0"/>
      <dgm:spPr/>
    </dgm:pt>
    <dgm:pt modelId="{564F6EA7-1F58-4AA4-8D12-F50F2D9DD960}" type="pres">
      <dgm:prSet presAssocID="{F5928BCF-00B1-47A2-872F-ABAA5257F95D}" presName="linNode" presStyleCnt="0"/>
      <dgm:spPr/>
    </dgm:pt>
    <dgm:pt modelId="{01617C6B-2391-4CAE-9728-3D04045D214D}" type="pres">
      <dgm:prSet presAssocID="{F5928BCF-00B1-47A2-872F-ABAA5257F95D}" presName="parentText" presStyleLbl="node1" presStyleIdx="3" presStyleCnt="5" custScaleX="85873">
        <dgm:presLayoutVars>
          <dgm:chMax val="1"/>
          <dgm:bulletEnabled val="1"/>
        </dgm:presLayoutVars>
      </dgm:prSet>
      <dgm:spPr/>
    </dgm:pt>
    <dgm:pt modelId="{9EBB0AEF-F82E-4C31-8446-F6A029A9A0C0}" type="pres">
      <dgm:prSet presAssocID="{F5928BCF-00B1-47A2-872F-ABAA5257F95D}" presName="descendantText" presStyleLbl="alignAccFollowNode1" presStyleIdx="3" presStyleCnt="5">
        <dgm:presLayoutVars>
          <dgm:bulletEnabled val="1"/>
        </dgm:presLayoutVars>
      </dgm:prSet>
      <dgm:spPr/>
    </dgm:pt>
    <dgm:pt modelId="{1A6E7CAF-E430-4F48-8928-9F83517D1EA6}" type="pres">
      <dgm:prSet presAssocID="{777FCA61-6624-4519-AEBF-4C893693B82A}" presName="sp" presStyleCnt="0"/>
      <dgm:spPr/>
    </dgm:pt>
    <dgm:pt modelId="{86535DF1-B32E-40FD-BD2B-7CEEAD0C1651}" type="pres">
      <dgm:prSet presAssocID="{567A3A5A-FF25-4EC0-AD8D-0D0AB3D892FB}" presName="linNode" presStyleCnt="0"/>
      <dgm:spPr/>
    </dgm:pt>
    <dgm:pt modelId="{2016A7B4-B6C6-477E-9FF5-77CA52E9A48F}" type="pres">
      <dgm:prSet presAssocID="{567A3A5A-FF25-4EC0-AD8D-0D0AB3D892FB}" presName="parentText" presStyleLbl="node1" presStyleIdx="4" presStyleCnt="5" custScaleX="86327">
        <dgm:presLayoutVars>
          <dgm:chMax val="1"/>
          <dgm:bulletEnabled val="1"/>
        </dgm:presLayoutVars>
      </dgm:prSet>
      <dgm:spPr/>
    </dgm:pt>
    <dgm:pt modelId="{1F6E55E7-68C9-451E-8BA2-183A615B8AB5}" type="pres">
      <dgm:prSet presAssocID="{567A3A5A-FF25-4EC0-AD8D-0D0AB3D892FB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42DDBF04-9E2C-42B9-A76A-3E8C467383A4}" type="presOf" srcId="{115E31EE-A277-4B1F-BD53-38F37CC24AF4}" destId="{0A33BBB5-7C90-413C-B5E3-EC50ECF65B53}" srcOrd="0" destOrd="1" presId="urn:microsoft.com/office/officeart/2005/8/layout/vList5"/>
    <dgm:cxn modelId="{B9DEC30C-3FE0-4116-8BD7-C13498665D2D}" srcId="{4FAE70EA-7D65-4FD3-B936-67D2BA45213F}" destId="{115E31EE-A277-4B1F-BD53-38F37CC24AF4}" srcOrd="1" destOrd="0" parTransId="{14B04887-ABBF-4BEF-B75E-F6D5A2C3AC65}" sibTransId="{66213400-894E-44E6-9A94-C8D3B1173D52}"/>
    <dgm:cxn modelId="{6AC49910-31C9-4605-AF1C-A454A95D2270}" srcId="{2873EB6D-727B-4D3A-AA8B-EF05A21B7EC3}" destId="{65C166D3-7678-4AD5-AF54-94500EF1B302}" srcOrd="0" destOrd="0" parTransId="{66FCD5CC-4201-47DF-989B-E7E213FA9C1E}" sibTransId="{1E5748CD-839D-4BE6-9C6F-27F1C40351F3}"/>
    <dgm:cxn modelId="{6C589A29-8DF4-4483-8D74-B2CD226922C7}" srcId="{2475592C-6EC8-4EC4-BC77-DE72B0FAAF2B}" destId="{98A874B2-F6B2-42B3-92B9-D95452424804}" srcOrd="1" destOrd="0" parTransId="{7AE5A594-D408-4691-AA81-48CF1A196EAE}" sibTransId="{5274291D-3C12-4AD2-8D66-969A90BE8977}"/>
    <dgm:cxn modelId="{F6298E34-5EB8-4BA2-898E-5D67B8BABA8F}" type="presOf" srcId="{2873EB6D-727B-4D3A-AA8B-EF05A21B7EC3}" destId="{2F8967A7-049A-4D27-87E9-21D7A5D60C39}" srcOrd="0" destOrd="0" presId="urn:microsoft.com/office/officeart/2005/8/layout/vList5"/>
    <dgm:cxn modelId="{7D3FA039-BA5B-4DD5-A99C-ACF2C8977CF9}" srcId="{2475592C-6EC8-4EC4-BC77-DE72B0FAAF2B}" destId="{4FAE70EA-7D65-4FD3-B936-67D2BA45213F}" srcOrd="0" destOrd="0" parTransId="{C2049671-A5E5-4EA5-BC37-44318472C28B}" sibTransId="{67D59EA9-E612-44F8-B8FE-2C5DC28CBAEE}"/>
    <dgm:cxn modelId="{202A7561-1B02-417E-A77F-84521AB045F6}" srcId="{567A3A5A-FF25-4EC0-AD8D-0D0AB3D892FB}" destId="{B6CFB7E9-4FA5-45D1-B8F5-08A5B278BBCF}" srcOrd="0" destOrd="0" parTransId="{B3C68872-1364-44AD-94A8-C8F2DD53283E}" sibTransId="{B188F905-A67B-4415-9B85-776CC9102300}"/>
    <dgm:cxn modelId="{EA067448-85B1-4B1D-8CD1-C58ECB6653FD}" srcId="{98A874B2-F6B2-42B3-92B9-D95452424804}" destId="{92DE7E67-75A2-47FB-88CF-5BA9DB2B01F8}" srcOrd="0" destOrd="0" parTransId="{B0C90A80-CC2D-4140-8042-BCADAD4D49AB}" sibTransId="{2144A90C-55F3-4D0C-86C9-D216AA1B82FC}"/>
    <dgm:cxn modelId="{58032D6F-BB35-4341-A431-A5F70BF547D3}" srcId="{2475592C-6EC8-4EC4-BC77-DE72B0FAAF2B}" destId="{2873EB6D-727B-4D3A-AA8B-EF05A21B7EC3}" srcOrd="2" destOrd="0" parTransId="{4594F77A-5546-4244-9485-16D36A2EEB90}" sibTransId="{8A07F9D4-A92F-414A-9FD0-AFC221E5ED86}"/>
    <dgm:cxn modelId="{C3FE2A70-5828-41F0-8616-CF58DD975925}" type="presOf" srcId="{4FAE70EA-7D65-4FD3-B936-67D2BA45213F}" destId="{236E7CC5-14D9-43BF-9BDA-90F6803541C7}" srcOrd="0" destOrd="0" presId="urn:microsoft.com/office/officeart/2005/8/layout/vList5"/>
    <dgm:cxn modelId="{80244F7C-0537-4481-A048-6032537C1021}" srcId="{F5928BCF-00B1-47A2-872F-ABAA5257F95D}" destId="{64960562-BF63-4F13-9E05-CCB973B98DAA}" srcOrd="0" destOrd="0" parTransId="{CB256488-7EC1-42A9-837A-D5CDF491E3DD}" sibTransId="{EFE2C62D-463D-4CE6-B1FE-B632095F90BD}"/>
    <dgm:cxn modelId="{59C1DE7E-6697-45C2-BCE2-12B2B2F77AC3}" type="presOf" srcId="{2475592C-6EC8-4EC4-BC77-DE72B0FAAF2B}" destId="{7E5D9213-15AA-4007-A0EA-3E499986BF3A}" srcOrd="0" destOrd="0" presId="urn:microsoft.com/office/officeart/2005/8/layout/vList5"/>
    <dgm:cxn modelId="{0765E287-F2C7-4386-ABF2-BE2A31004055}" type="presOf" srcId="{92DE7E67-75A2-47FB-88CF-5BA9DB2B01F8}" destId="{1A6979CC-DCBC-4EF5-A501-E2FB176EA915}" srcOrd="0" destOrd="0" presId="urn:microsoft.com/office/officeart/2005/8/layout/vList5"/>
    <dgm:cxn modelId="{F33AA99F-5691-4C7D-8CBE-A0ABDA9DAD5A}" type="presOf" srcId="{B6CFB7E9-4FA5-45D1-B8F5-08A5B278BBCF}" destId="{1F6E55E7-68C9-451E-8BA2-183A615B8AB5}" srcOrd="0" destOrd="0" presId="urn:microsoft.com/office/officeart/2005/8/layout/vList5"/>
    <dgm:cxn modelId="{947C97A5-59D3-4E5C-B0FB-ECC06E9B030E}" srcId="{4FAE70EA-7D65-4FD3-B936-67D2BA45213F}" destId="{EBF13512-C786-42BE-B4B7-72D8FCC3C5D9}" srcOrd="0" destOrd="0" parTransId="{93F703B8-5F95-4EBE-9522-720252D4F17C}" sibTransId="{8B4722C2-5802-4DD3-ABE2-F847BE1CD1AC}"/>
    <dgm:cxn modelId="{4D7D44AB-54FF-4794-9F7E-E66D963C6AB1}" type="presOf" srcId="{64960562-BF63-4F13-9E05-CCB973B98DAA}" destId="{9EBB0AEF-F82E-4C31-8446-F6A029A9A0C0}" srcOrd="0" destOrd="0" presId="urn:microsoft.com/office/officeart/2005/8/layout/vList5"/>
    <dgm:cxn modelId="{B50082AC-1AE9-4F99-A203-6B9856DC740A}" type="presOf" srcId="{EBF13512-C786-42BE-B4B7-72D8FCC3C5D9}" destId="{0A33BBB5-7C90-413C-B5E3-EC50ECF65B53}" srcOrd="0" destOrd="0" presId="urn:microsoft.com/office/officeart/2005/8/layout/vList5"/>
    <dgm:cxn modelId="{9CEAD2C8-5D4B-4F70-9684-11B88C049064}" srcId="{2475592C-6EC8-4EC4-BC77-DE72B0FAAF2B}" destId="{F5928BCF-00B1-47A2-872F-ABAA5257F95D}" srcOrd="3" destOrd="0" parTransId="{EF7A6402-4790-4B54-9D1D-722548C72A3B}" sibTransId="{777FCA61-6624-4519-AEBF-4C893693B82A}"/>
    <dgm:cxn modelId="{20820CCF-BF0D-443B-B59B-BACDE3F7FF4F}" type="presOf" srcId="{567A3A5A-FF25-4EC0-AD8D-0D0AB3D892FB}" destId="{2016A7B4-B6C6-477E-9FF5-77CA52E9A48F}" srcOrd="0" destOrd="0" presId="urn:microsoft.com/office/officeart/2005/8/layout/vList5"/>
    <dgm:cxn modelId="{8143DBDE-22F6-4537-86BC-BA29B3DD8F2C}" srcId="{2475592C-6EC8-4EC4-BC77-DE72B0FAAF2B}" destId="{567A3A5A-FF25-4EC0-AD8D-0D0AB3D892FB}" srcOrd="4" destOrd="0" parTransId="{BB5DFFF1-6948-403F-9727-D0EA621EE630}" sibTransId="{2156E420-3BE6-47EA-B6A5-5D1F35455A3F}"/>
    <dgm:cxn modelId="{BB5151E1-AE8A-4CB5-B880-28FA72F025E8}" type="presOf" srcId="{65C166D3-7678-4AD5-AF54-94500EF1B302}" destId="{828B1E82-5B8C-47BE-BAFA-F768A9B9B577}" srcOrd="0" destOrd="0" presId="urn:microsoft.com/office/officeart/2005/8/layout/vList5"/>
    <dgm:cxn modelId="{276B6AE3-D26F-4DCE-928A-D827421BF1F7}" type="presOf" srcId="{F5928BCF-00B1-47A2-872F-ABAA5257F95D}" destId="{01617C6B-2391-4CAE-9728-3D04045D214D}" srcOrd="0" destOrd="0" presId="urn:microsoft.com/office/officeart/2005/8/layout/vList5"/>
    <dgm:cxn modelId="{B6C90CEF-4B52-4A77-8558-7B27F94E2B09}" type="presOf" srcId="{98A874B2-F6B2-42B3-92B9-D95452424804}" destId="{D235C98E-C4BA-4AB4-82CF-1244EDE31BE9}" srcOrd="0" destOrd="0" presId="urn:microsoft.com/office/officeart/2005/8/layout/vList5"/>
    <dgm:cxn modelId="{51651105-B53C-452C-9E7A-46D5E8CD2119}" type="presParOf" srcId="{7E5D9213-15AA-4007-A0EA-3E499986BF3A}" destId="{0E79612A-E76B-44B9-8D28-DC8D8A3A0CEE}" srcOrd="0" destOrd="0" presId="urn:microsoft.com/office/officeart/2005/8/layout/vList5"/>
    <dgm:cxn modelId="{C7C9457E-D8E1-40F6-AB5B-9773F9D98DFE}" type="presParOf" srcId="{0E79612A-E76B-44B9-8D28-DC8D8A3A0CEE}" destId="{236E7CC5-14D9-43BF-9BDA-90F6803541C7}" srcOrd="0" destOrd="0" presId="urn:microsoft.com/office/officeart/2005/8/layout/vList5"/>
    <dgm:cxn modelId="{058C8284-B9D3-46DB-9307-B45D9D9C9969}" type="presParOf" srcId="{0E79612A-E76B-44B9-8D28-DC8D8A3A0CEE}" destId="{0A33BBB5-7C90-413C-B5E3-EC50ECF65B53}" srcOrd="1" destOrd="0" presId="urn:microsoft.com/office/officeart/2005/8/layout/vList5"/>
    <dgm:cxn modelId="{A29C9286-5E18-4E7B-A3EB-15322863D665}" type="presParOf" srcId="{7E5D9213-15AA-4007-A0EA-3E499986BF3A}" destId="{C7A28CEE-C47A-4D8D-A336-0B1CD5B7ECF4}" srcOrd="1" destOrd="0" presId="urn:microsoft.com/office/officeart/2005/8/layout/vList5"/>
    <dgm:cxn modelId="{1A5BCD2E-A920-4B63-A98E-11A27529555D}" type="presParOf" srcId="{7E5D9213-15AA-4007-A0EA-3E499986BF3A}" destId="{D1E1D0CC-C716-4BB7-9DDF-9E9F8C1A4895}" srcOrd="2" destOrd="0" presId="urn:microsoft.com/office/officeart/2005/8/layout/vList5"/>
    <dgm:cxn modelId="{86D0FF9A-1790-4AFB-9AE1-0A27EE995A01}" type="presParOf" srcId="{D1E1D0CC-C716-4BB7-9DDF-9E9F8C1A4895}" destId="{D235C98E-C4BA-4AB4-82CF-1244EDE31BE9}" srcOrd="0" destOrd="0" presId="urn:microsoft.com/office/officeart/2005/8/layout/vList5"/>
    <dgm:cxn modelId="{D30A94A7-AA7A-4062-83F3-EE05A1A1682F}" type="presParOf" srcId="{D1E1D0CC-C716-4BB7-9DDF-9E9F8C1A4895}" destId="{1A6979CC-DCBC-4EF5-A501-E2FB176EA915}" srcOrd="1" destOrd="0" presId="urn:microsoft.com/office/officeart/2005/8/layout/vList5"/>
    <dgm:cxn modelId="{3A3AE7E2-063F-48B4-B990-ACEBA9596981}" type="presParOf" srcId="{7E5D9213-15AA-4007-A0EA-3E499986BF3A}" destId="{5B2B85C9-EABC-4F84-9745-78B4B11CF5BD}" srcOrd="3" destOrd="0" presId="urn:microsoft.com/office/officeart/2005/8/layout/vList5"/>
    <dgm:cxn modelId="{4D8BA0C9-9623-4544-92CD-5E5FCBC2EBDD}" type="presParOf" srcId="{7E5D9213-15AA-4007-A0EA-3E499986BF3A}" destId="{27F63317-9146-4A4B-A78F-DB972F16A279}" srcOrd="4" destOrd="0" presId="urn:microsoft.com/office/officeart/2005/8/layout/vList5"/>
    <dgm:cxn modelId="{D0687D09-6C95-4A83-A5C0-930222BAFC21}" type="presParOf" srcId="{27F63317-9146-4A4B-A78F-DB972F16A279}" destId="{2F8967A7-049A-4D27-87E9-21D7A5D60C39}" srcOrd="0" destOrd="0" presId="urn:microsoft.com/office/officeart/2005/8/layout/vList5"/>
    <dgm:cxn modelId="{1E588E68-5D2F-4413-8501-9643CA29A0B8}" type="presParOf" srcId="{27F63317-9146-4A4B-A78F-DB972F16A279}" destId="{828B1E82-5B8C-47BE-BAFA-F768A9B9B577}" srcOrd="1" destOrd="0" presId="urn:microsoft.com/office/officeart/2005/8/layout/vList5"/>
    <dgm:cxn modelId="{FD208E28-36C0-4E4D-B7AF-55745BA558CB}" type="presParOf" srcId="{7E5D9213-15AA-4007-A0EA-3E499986BF3A}" destId="{4813E72F-1040-4055-8DD7-A06A3FA55A8E}" srcOrd="5" destOrd="0" presId="urn:microsoft.com/office/officeart/2005/8/layout/vList5"/>
    <dgm:cxn modelId="{D034742D-697C-49A9-A367-4627CEE2DAAA}" type="presParOf" srcId="{7E5D9213-15AA-4007-A0EA-3E499986BF3A}" destId="{564F6EA7-1F58-4AA4-8D12-F50F2D9DD960}" srcOrd="6" destOrd="0" presId="urn:microsoft.com/office/officeart/2005/8/layout/vList5"/>
    <dgm:cxn modelId="{678F8431-B7D9-4294-A55E-7B29F5410AEC}" type="presParOf" srcId="{564F6EA7-1F58-4AA4-8D12-F50F2D9DD960}" destId="{01617C6B-2391-4CAE-9728-3D04045D214D}" srcOrd="0" destOrd="0" presId="urn:microsoft.com/office/officeart/2005/8/layout/vList5"/>
    <dgm:cxn modelId="{09974466-CD15-4503-A34F-8D57C3841768}" type="presParOf" srcId="{564F6EA7-1F58-4AA4-8D12-F50F2D9DD960}" destId="{9EBB0AEF-F82E-4C31-8446-F6A029A9A0C0}" srcOrd="1" destOrd="0" presId="urn:microsoft.com/office/officeart/2005/8/layout/vList5"/>
    <dgm:cxn modelId="{E549E052-39EE-4E02-A26E-7B71C795CB55}" type="presParOf" srcId="{7E5D9213-15AA-4007-A0EA-3E499986BF3A}" destId="{1A6E7CAF-E430-4F48-8928-9F83517D1EA6}" srcOrd="7" destOrd="0" presId="urn:microsoft.com/office/officeart/2005/8/layout/vList5"/>
    <dgm:cxn modelId="{56EB11F0-4A8D-4E75-BC54-7144E8E4D3C1}" type="presParOf" srcId="{7E5D9213-15AA-4007-A0EA-3E499986BF3A}" destId="{86535DF1-B32E-40FD-BD2B-7CEEAD0C1651}" srcOrd="8" destOrd="0" presId="urn:microsoft.com/office/officeart/2005/8/layout/vList5"/>
    <dgm:cxn modelId="{C2E08BD8-70F0-448A-AF41-B6937408EC4F}" type="presParOf" srcId="{86535DF1-B32E-40FD-BD2B-7CEEAD0C1651}" destId="{2016A7B4-B6C6-477E-9FF5-77CA52E9A48F}" srcOrd="0" destOrd="0" presId="urn:microsoft.com/office/officeart/2005/8/layout/vList5"/>
    <dgm:cxn modelId="{0DADE0FD-7DF3-4941-BCBA-52E6342F5046}" type="presParOf" srcId="{86535DF1-B32E-40FD-BD2B-7CEEAD0C1651}" destId="{1F6E55E7-68C9-451E-8BA2-183A615B8AB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149D8C-2422-4895-B9C4-E2A07CAD9E6E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634E70-06C4-44D1-BCDD-27947E405F57}">
      <dgm:prSet phldrT="[Text]"/>
      <dgm:spPr/>
      <dgm:t>
        <a:bodyPr/>
        <a:lstStyle/>
        <a:p>
          <a:r>
            <a:rPr lang="en-US" dirty="0"/>
            <a:t>Network</a:t>
          </a:r>
        </a:p>
      </dgm:t>
    </dgm:pt>
    <dgm:pt modelId="{3B65A540-5245-4F96-8CA4-FE734AF397B1}" type="parTrans" cxnId="{1A7E7798-EF1F-4B1E-B479-A90C514611F5}">
      <dgm:prSet/>
      <dgm:spPr/>
      <dgm:t>
        <a:bodyPr/>
        <a:lstStyle/>
        <a:p>
          <a:endParaRPr lang="en-US"/>
        </a:p>
      </dgm:t>
    </dgm:pt>
    <dgm:pt modelId="{49EF8818-AF06-493C-A21F-425E9425C9BB}" type="sibTrans" cxnId="{1A7E7798-EF1F-4B1E-B479-A90C514611F5}">
      <dgm:prSet/>
      <dgm:spPr/>
      <dgm:t>
        <a:bodyPr/>
        <a:lstStyle/>
        <a:p>
          <a:endParaRPr lang="en-US"/>
        </a:p>
      </dgm:t>
    </dgm:pt>
    <dgm:pt modelId="{8C51E1FA-2D5C-4010-89AB-861BA74E6A7F}">
      <dgm:prSet/>
      <dgm:spPr/>
      <dgm:t>
        <a:bodyPr/>
        <a:lstStyle/>
        <a:p>
          <a:r>
            <a:rPr lang="en-US" dirty="0"/>
            <a:t>Compute</a:t>
          </a:r>
        </a:p>
      </dgm:t>
    </dgm:pt>
    <dgm:pt modelId="{761FCB55-2A96-46DC-A625-DA482A675824}" type="parTrans" cxnId="{88069986-E70D-4745-BA28-F79377C9477D}">
      <dgm:prSet/>
      <dgm:spPr/>
      <dgm:t>
        <a:bodyPr/>
        <a:lstStyle/>
        <a:p>
          <a:endParaRPr lang="en-US"/>
        </a:p>
      </dgm:t>
    </dgm:pt>
    <dgm:pt modelId="{4FC36373-0275-4D27-B962-CD1D797A6600}" type="sibTrans" cxnId="{88069986-E70D-4745-BA28-F79377C9477D}">
      <dgm:prSet/>
      <dgm:spPr/>
      <dgm:t>
        <a:bodyPr/>
        <a:lstStyle/>
        <a:p>
          <a:endParaRPr lang="en-US"/>
        </a:p>
      </dgm:t>
    </dgm:pt>
    <dgm:pt modelId="{DC8020A7-CA44-4C2B-811A-D57624B7CF33}">
      <dgm:prSet/>
      <dgm:spPr/>
      <dgm:t>
        <a:bodyPr/>
        <a:lstStyle/>
        <a:p>
          <a:r>
            <a:rPr lang="en-US" dirty="0"/>
            <a:t>Storage</a:t>
          </a:r>
        </a:p>
      </dgm:t>
    </dgm:pt>
    <dgm:pt modelId="{E003DA00-23C5-4C74-AED9-3555FD4E78FE}" type="parTrans" cxnId="{734EAFC9-7A69-4FEB-8838-6F7E4E900792}">
      <dgm:prSet/>
      <dgm:spPr/>
      <dgm:t>
        <a:bodyPr/>
        <a:lstStyle/>
        <a:p>
          <a:endParaRPr lang="en-US"/>
        </a:p>
      </dgm:t>
    </dgm:pt>
    <dgm:pt modelId="{A56E0446-A77A-4474-AAC1-602BC6B41856}" type="sibTrans" cxnId="{734EAFC9-7A69-4FEB-8838-6F7E4E900792}">
      <dgm:prSet/>
      <dgm:spPr/>
      <dgm:t>
        <a:bodyPr/>
        <a:lstStyle/>
        <a:p>
          <a:endParaRPr lang="en-US"/>
        </a:p>
      </dgm:t>
    </dgm:pt>
    <dgm:pt modelId="{3930F901-91AF-4A11-A2CE-758A0A030B77}">
      <dgm:prSet/>
      <dgm:spPr/>
      <dgm:t>
        <a:bodyPr/>
        <a:lstStyle/>
        <a:p>
          <a:r>
            <a:rPr lang="en-US" dirty="0"/>
            <a:t>Database</a:t>
          </a:r>
        </a:p>
      </dgm:t>
    </dgm:pt>
    <dgm:pt modelId="{2B943D8A-532A-44FA-8123-8289052DC56A}" type="parTrans" cxnId="{727267D1-1943-47FA-A6A7-6ABE8AA3754B}">
      <dgm:prSet/>
      <dgm:spPr/>
      <dgm:t>
        <a:bodyPr/>
        <a:lstStyle/>
        <a:p>
          <a:endParaRPr lang="en-US"/>
        </a:p>
      </dgm:t>
    </dgm:pt>
    <dgm:pt modelId="{750820A9-C745-4A3A-B348-D6F0742DD756}" type="sibTrans" cxnId="{727267D1-1943-47FA-A6A7-6ABE8AA3754B}">
      <dgm:prSet/>
      <dgm:spPr/>
      <dgm:t>
        <a:bodyPr/>
        <a:lstStyle/>
        <a:p>
          <a:endParaRPr lang="en-US"/>
        </a:p>
      </dgm:t>
    </dgm:pt>
    <dgm:pt modelId="{42121B02-9365-469C-9ADB-666525F8F5EC}">
      <dgm:prSet/>
      <dgm:spPr/>
      <dgm:t>
        <a:bodyPr/>
        <a:lstStyle/>
        <a:p>
          <a:r>
            <a:rPr lang="en-US" dirty="0"/>
            <a:t>CICD</a:t>
          </a:r>
        </a:p>
      </dgm:t>
    </dgm:pt>
    <dgm:pt modelId="{41623FAF-CF52-4000-839C-EC74E1F1B2C0}" type="parTrans" cxnId="{EC3ADAEB-07F8-4952-B72A-A141102E870C}">
      <dgm:prSet/>
      <dgm:spPr/>
      <dgm:t>
        <a:bodyPr/>
        <a:lstStyle/>
        <a:p>
          <a:endParaRPr lang="en-US"/>
        </a:p>
      </dgm:t>
    </dgm:pt>
    <dgm:pt modelId="{6FC109F7-6A1A-4ADD-9714-6C5011EBD558}" type="sibTrans" cxnId="{EC3ADAEB-07F8-4952-B72A-A141102E870C}">
      <dgm:prSet/>
      <dgm:spPr/>
      <dgm:t>
        <a:bodyPr/>
        <a:lstStyle/>
        <a:p>
          <a:endParaRPr lang="en-US"/>
        </a:p>
      </dgm:t>
    </dgm:pt>
    <dgm:pt modelId="{44B9F029-09A1-48FD-A0B7-9F4F0072D399}">
      <dgm:prSet/>
      <dgm:spPr/>
      <dgm:t>
        <a:bodyPr/>
        <a:lstStyle/>
        <a:p>
          <a:r>
            <a:rPr lang="en-US" dirty="0"/>
            <a:t>Data Analytic</a:t>
          </a:r>
        </a:p>
      </dgm:t>
    </dgm:pt>
    <dgm:pt modelId="{C5D2DB28-24F4-422C-B93C-E41AF5759C2F}" type="parTrans" cxnId="{8D714006-5789-46AD-B1F6-A2D87593B964}">
      <dgm:prSet/>
      <dgm:spPr/>
      <dgm:t>
        <a:bodyPr/>
        <a:lstStyle/>
        <a:p>
          <a:endParaRPr lang="en-US"/>
        </a:p>
      </dgm:t>
    </dgm:pt>
    <dgm:pt modelId="{F4020CF3-ADDD-4AB4-ACBC-F8C5402298ED}" type="sibTrans" cxnId="{8D714006-5789-46AD-B1F6-A2D87593B964}">
      <dgm:prSet/>
      <dgm:spPr/>
      <dgm:t>
        <a:bodyPr/>
        <a:lstStyle/>
        <a:p>
          <a:endParaRPr lang="en-US"/>
        </a:p>
      </dgm:t>
    </dgm:pt>
    <dgm:pt modelId="{A24671EA-BA65-416E-9D77-AC9AE38C611C}">
      <dgm:prSet/>
      <dgm:spPr/>
      <dgm:t>
        <a:bodyPr/>
        <a:lstStyle/>
        <a:p>
          <a:r>
            <a:rPr lang="en-US" dirty="0"/>
            <a:t>CDN</a:t>
          </a:r>
        </a:p>
      </dgm:t>
    </dgm:pt>
    <dgm:pt modelId="{83377CEA-F75F-48D3-9D19-84ACAEAF51A9}" type="sibTrans" cxnId="{0A2D9DD7-2A55-4CAF-8F73-3C3FCCF67590}">
      <dgm:prSet/>
      <dgm:spPr/>
      <dgm:t>
        <a:bodyPr/>
        <a:lstStyle/>
        <a:p>
          <a:endParaRPr lang="en-US"/>
        </a:p>
      </dgm:t>
    </dgm:pt>
    <dgm:pt modelId="{C5397870-A6EC-4E14-89A8-F060DFB57043}" type="parTrans" cxnId="{0A2D9DD7-2A55-4CAF-8F73-3C3FCCF67590}">
      <dgm:prSet/>
      <dgm:spPr/>
      <dgm:t>
        <a:bodyPr/>
        <a:lstStyle/>
        <a:p>
          <a:endParaRPr lang="en-US"/>
        </a:p>
      </dgm:t>
    </dgm:pt>
    <dgm:pt modelId="{818B8B53-6F21-4FD8-A2DF-FD0A55649D10}">
      <dgm:prSet/>
      <dgm:spPr/>
      <dgm:t>
        <a:bodyPr/>
        <a:lstStyle/>
        <a:p>
          <a:r>
            <a:rPr lang="en-US" dirty="0"/>
            <a:t>DNS</a:t>
          </a:r>
        </a:p>
      </dgm:t>
    </dgm:pt>
    <dgm:pt modelId="{EA09A00B-5B12-4DE8-9FA3-3B9004CBA44C}" type="sibTrans" cxnId="{957D310C-218E-4B2B-A18C-6F6B475AE277}">
      <dgm:prSet/>
      <dgm:spPr/>
      <dgm:t>
        <a:bodyPr/>
        <a:lstStyle/>
        <a:p>
          <a:endParaRPr lang="en-US"/>
        </a:p>
      </dgm:t>
    </dgm:pt>
    <dgm:pt modelId="{C108B485-8080-45AA-A506-BA1894C145D1}" type="parTrans" cxnId="{957D310C-218E-4B2B-A18C-6F6B475AE277}">
      <dgm:prSet/>
      <dgm:spPr/>
      <dgm:t>
        <a:bodyPr/>
        <a:lstStyle/>
        <a:p>
          <a:endParaRPr lang="en-US"/>
        </a:p>
      </dgm:t>
    </dgm:pt>
    <dgm:pt modelId="{DF03D87B-AAB0-4599-B6CA-E47C4B0299D1}">
      <dgm:prSet/>
      <dgm:spPr/>
      <dgm:t>
        <a:bodyPr/>
        <a:lstStyle/>
        <a:p>
          <a:r>
            <a:rPr lang="en-US" dirty="0"/>
            <a:t>AI</a:t>
          </a:r>
        </a:p>
      </dgm:t>
    </dgm:pt>
    <dgm:pt modelId="{A809E853-A401-4484-9D46-4D7F7FC60BBA}" type="parTrans" cxnId="{13E93ABC-6CE7-4BB0-8FC2-F278ACDADF39}">
      <dgm:prSet/>
      <dgm:spPr/>
      <dgm:t>
        <a:bodyPr/>
        <a:lstStyle/>
        <a:p>
          <a:endParaRPr lang="en-US"/>
        </a:p>
      </dgm:t>
    </dgm:pt>
    <dgm:pt modelId="{56A51492-7BA5-430E-A8AF-F8CCDDF23E76}" type="sibTrans" cxnId="{13E93ABC-6CE7-4BB0-8FC2-F278ACDADF39}">
      <dgm:prSet/>
      <dgm:spPr/>
      <dgm:t>
        <a:bodyPr/>
        <a:lstStyle/>
        <a:p>
          <a:endParaRPr lang="en-US"/>
        </a:p>
      </dgm:t>
    </dgm:pt>
    <dgm:pt modelId="{9767F3F6-225A-4E14-8F1A-F53FCD76D085}">
      <dgm:prSet phldrT="[Text]"/>
      <dgm:spPr/>
      <dgm:t>
        <a:bodyPr/>
        <a:lstStyle/>
        <a:p>
          <a:r>
            <a:rPr lang="en-US" dirty="0"/>
            <a:t>IAM</a:t>
          </a:r>
        </a:p>
      </dgm:t>
    </dgm:pt>
    <dgm:pt modelId="{F6B273C9-5716-4C0C-B554-880C471E9557}" type="parTrans" cxnId="{39780292-C0BD-4659-AD9B-A10A2893D845}">
      <dgm:prSet/>
      <dgm:spPr/>
      <dgm:t>
        <a:bodyPr/>
        <a:lstStyle/>
        <a:p>
          <a:endParaRPr lang="en-US"/>
        </a:p>
      </dgm:t>
    </dgm:pt>
    <dgm:pt modelId="{7EC40943-F8DB-4E31-99E4-798B839CB50E}" type="sibTrans" cxnId="{39780292-C0BD-4659-AD9B-A10A2893D845}">
      <dgm:prSet/>
      <dgm:spPr/>
      <dgm:t>
        <a:bodyPr/>
        <a:lstStyle/>
        <a:p>
          <a:endParaRPr lang="en-US"/>
        </a:p>
      </dgm:t>
    </dgm:pt>
    <dgm:pt modelId="{5971334C-4F3A-4E97-A26E-274D11C8EABE}">
      <dgm:prSet/>
      <dgm:spPr/>
      <dgm:t>
        <a:bodyPr/>
        <a:lstStyle/>
        <a:p>
          <a:r>
            <a:rPr lang="en-US" dirty="0"/>
            <a:t>Infrastructure as Code</a:t>
          </a:r>
        </a:p>
      </dgm:t>
    </dgm:pt>
    <dgm:pt modelId="{808AB378-7D42-457A-96E1-2ABD7A3AFD9F}" type="parTrans" cxnId="{2483FE3E-D68E-4DFC-8FEA-1F1E2055F5EB}">
      <dgm:prSet/>
      <dgm:spPr/>
      <dgm:t>
        <a:bodyPr/>
        <a:lstStyle/>
        <a:p>
          <a:endParaRPr lang="en-US"/>
        </a:p>
      </dgm:t>
    </dgm:pt>
    <dgm:pt modelId="{702D406D-394D-4579-982F-9E5499D0E751}" type="sibTrans" cxnId="{2483FE3E-D68E-4DFC-8FEA-1F1E2055F5EB}">
      <dgm:prSet/>
      <dgm:spPr/>
      <dgm:t>
        <a:bodyPr/>
        <a:lstStyle/>
        <a:p>
          <a:endParaRPr lang="en-US"/>
        </a:p>
      </dgm:t>
    </dgm:pt>
    <dgm:pt modelId="{369376EB-67CD-45AC-A640-23AC9B78B90C}">
      <dgm:prSet/>
      <dgm:spPr/>
      <dgm:t>
        <a:bodyPr/>
        <a:lstStyle/>
        <a:p>
          <a:r>
            <a:rPr lang="en-US" dirty="0"/>
            <a:t>Logging and Monitoring</a:t>
          </a:r>
        </a:p>
      </dgm:t>
    </dgm:pt>
    <dgm:pt modelId="{E77A110E-C760-4F9F-88D0-2E5FADF13E73}" type="parTrans" cxnId="{24E819A6-CF37-498B-B07D-DDE533F6A589}">
      <dgm:prSet/>
      <dgm:spPr/>
      <dgm:t>
        <a:bodyPr/>
        <a:lstStyle/>
        <a:p>
          <a:endParaRPr lang="en-US"/>
        </a:p>
      </dgm:t>
    </dgm:pt>
    <dgm:pt modelId="{CBC38221-E452-48F0-A7AD-6858C0359691}" type="sibTrans" cxnId="{24E819A6-CF37-498B-B07D-DDE533F6A589}">
      <dgm:prSet/>
      <dgm:spPr/>
      <dgm:t>
        <a:bodyPr/>
        <a:lstStyle/>
        <a:p>
          <a:endParaRPr lang="en-US"/>
        </a:p>
      </dgm:t>
    </dgm:pt>
    <dgm:pt modelId="{FFA4B0AF-ABEE-49AC-B5FA-8B29EF3105E6}">
      <dgm:prSet/>
      <dgm:spPr/>
      <dgm:t>
        <a:bodyPr/>
        <a:lstStyle/>
        <a:p>
          <a:r>
            <a:rPr lang="en-US" dirty="0"/>
            <a:t>Messaging</a:t>
          </a:r>
        </a:p>
      </dgm:t>
    </dgm:pt>
    <dgm:pt modelId="{E41BDB9F-4025-4F8A-87CA-787A63FE99DA}" type="parTrans" cxnId="{1AC1A4AF-B10F-4E1B-AB7B-108C7F5AA7C6}">
      <dgm:prSet/>
      <dgm:spPr/>
      <dgm:t>
        <a:bodyPr/>
        <a:lstStyle/>
        <a:p>
          <a:endParaRPr lang="en-US"/>
        </a:p>
      </dgm:t>
    </dgm:pt>
    <dgm:pt modelId="{F53496DD-95AD-4387-86BB-FC208D6ABF7E}" type="sibTrans" cxnId="{1AC1A4AF-B10F-4E1B-AB7B-108C7F5AA7C6}">
      <dgm:prSet/>
      <dgm:spPr/>
      <dgm:t>
        <a:bodyPr/>
        <a:lstStyle/>
        <a:p>
          <a:endParaRPr lang="en-US"/>
        </a:p>
      </dgm:t>
    </dgm:pt>
    <dgm:pt modelId="{CC7E63DE-78AD-448D-9607-56DBE1DC6C40}" type="pres">
      <dgm:prSet presAssocID="{9D149D8C-2422-4895-B9C4-E2A07CAD9E6E}" presName="diagram" presStyleCnt="0">
        <dgm:presLayoutVars>
          <dgm:dir/>
          <dgm:resizeHandles val="exact"/>
        </dgm:presLayoutVars>
      </dgm:prSet>
      <dgm:spPr/>
    </dgm:pt>
    <dgm:pt modelId="{F90B8BBA-3D4B-4356-82D7-169CB77ABF93}" type="pres">
      <dgm:prSet presAssocID="{9767F3F6-225A-4E14-8F1A-F53FCD76D085}" presName="node" presStyleLbl="node1" presStyleIdx="0" presStyleCnt="13">
        <dgm:presLayoutVars>
          <dgm:bulletEnabled val="1"/>
        </dgm:presLayoutVars>
      </dgm:prSet>
      <dgm:spPr/>
    </dgm:pt>
    <dgm:pt modelId="{8036F475-59BC-4C30-8FE0-8904F3C999E5}" type="pres">
      <dgm:prSet presAssocID="{7EC40943-F8DB-4E31-99E4-798B839CB50E}" presName="sibTrans" presStyleCnt="0"/>
      <dgm:spPr/>
    </dgm:pt>
    <dgm:pt modelId="{7DADE8D8-05BC-4854-B2E2-DE7F20FDD4AB}" type="pres">
      <dgm:prSet presAssocID="{1F634E70-06C4-44D1-BCDD-27947E405F57}" presName="node" presStyleLbl="node1" presStyleIdx="1" presStyleCnt="13">
        <dgm:presLayoutVars>
          <dgm:bulletEnabled val="1"/>
        </dgm:presLayoutVars>
      </dgm:prSet>
      <dgm:spPr/>
    </dgm:pt>
    <dgm:pt modelId="{19E40C90-7B34-4099-B1DE-01C2905B0148}" type="pres">
      <dgm:prSet presAssocID="{49EF8818-AF06-493C-A21F-425E9425C9BB}" presName="sibTrans" presStyleCnt="0"/>
      <dgm:spPr/>
    </dgm:pt>
    <dgm:pt modelId="{C6C888A2-83E7-4D62-894F-ECEE72CF2CA3}" type="pres">
      <dgm:prSet presAssocID="{8C51E1FA-2D5C-4010-89AB-861BA74E6A7F}" presName="node" presStyleLbl="node1" presStyleIdx="2" presStyleCnt="13">
        <dgm:presLayoutVars>
          <dgm:bulletEnabled val="1"/>
        </dgm:presLayoutVars>
      </dgm:prSet>
      <dgm:spPr/>
    </dgm:pt>
    <dgm:pt modelId="{D7C819CC-13E3-45F9-9407-DDF8F221F627}" type="pres">
      <dgm:prSet presAssocID="{4FC36373-0275-4D27-B962-CD1D797A6600}" presName="sibTrans" presStyleCnt="0"/>
      <dgm:spPr/>
    </dgm:pt>
    <dgm:pt modelId="{65F2FD80-BF64-4E08-80E3-1C4B9F3EAADC}" type="pres">
      <dgm:prSet presAssocID="{FFA4B0AF-ABEE-49AC-B5FA-8B29EF3105E6}" presName="node" presStyleLbl="node1" presStyleIdx="3" presStyleCnt="13">
        <dgm:presLayoutVars>
          <dgm:bulletEnabled val="1"/>
        </dgm:presLayoutVars>
      </dgm:prSet>
      <dgm:spPr/>
    </dgm:pt>
    <dgm:pt modelId="{704A0535-2B8F-464D-93DF-3001D0FBF421}" type="pres">
      <dgm:prSet presAssocID="{F53496DD-95AD-4387-86BB-FC208D6ABF7E}" presName="sibTrans" presStyleCnt="0"/>
      <dgm:spPr/>
    </dgm:pt>
    <dgm:pt modelId="{5AA7EB5D-DB47-4C25-9392-D883FDB7C398}" type="pres">
      <dgm:prSet presAssocID="{369376EB-67CD-45AC-A640-23AC9B78B90C}" presName="node" presStyleLbl="node1" presStyleIdx="4" presStyleCnt="13">
        <dgm:presLayoutVars>
          <dgm:bulletEnabled val="1"/>
        </dgm:presLayoutVars>
      </dgm:prSet>
      <dgm:spPr/>
    </dgm:pt>
    <dgm:pt modelId="{AE52FB9A-CFE3-4598-A39F-19F4BEA166E0}" type="pres">
      <dgm:prSet presAssocID="{CBC38221-E452-48F0-A7AD-6858C0359691}" presName="sibTrans" presStyleCnt="0"/>
      <dgm:spPr/>
    </dgm:pt>
    <dgm:pt modelId="{656969DA-6284-4E90-BA94-09C68F2A05B0}" type="pres">
      <dgm:prSet presAssocID="{DC8020A7-CA44-4C2B-811A-D57624B7CF33}" presName="node" presStyleLbl="node1" presStyleIdx="5" presStyleCnt="13">
        <dgm:presLayoutVars>
          <dgm:bulletEnabled val="1"/>
        </dgm:presLayoutVars>
      </dgm:prSet>
      <dgm:spPr/>
    </dgm:pt>
    <dgm:pt modelId="{FB918CB0-B118-4507-B227-D1C00877A29E}" type="pres">
      <dgm:prSet presAssocID="{A56E0446-A77A-4474-AAC1-602BC6B41856}" presName="sibTrans" presStyleCnt="0"/>
      <dgm:spPr/>
    </dgm:pt>
    <dgm:pt modelId="{2A7BDE2B-AB13-4458-8A26-F011FFBBF307}" type="pres">
      <dgm:prSet presAssocID="{3930F901-91AF-4A11-A2CE-758A0A030B77}" presName="node" presStyleLbl="node1" presStyleIdx="6" presStyleCnt="13">
        <dgm:presLayoutVars>
          <dgm:bulletEnabled val="1"/>
        </dgm:presLayoutVars>
      </dgm:prSet>
      <dgm:spPr/>
    </dgm:pt>
    <dgm:pt modelId="{3E2CCBA9-1C00-47C8-A92F-053DBFFA7F5F}" type="pres">
      <dgm:prSet presAssocID="{750820A9-C745-4A3A-B348-D6F0742DD756}" presName="sibTrans" presStyleCnt="0"/>
      <dgm:spPr/>
    </dgm:pt>
    <dgm:pt modelId="{D1522F88-E6E1-4BC7-B850-DB2FD5812DA5}" type="pres">
      <dgm:prSet presAssocID="{5971334C-4F3A-4E97-A26E-274D11C8EABE}" presName="node" presStyleLbl="node1" presStyleIdx="7" presStyleCnt="13">
        <dgm:presLayoutVars>
          <dgm:bulletEnabled val="1"/>
        </dgm:presLayoutVars>
      </dgm:prSet>
      <dgm:spPr/>
    </dgm:pt>
    <dgm:pt modelId="{3C15670F-64ED-4A1F-A08A-88FF9059B52C}" type="pres">
      <dgm:prSet presAssocID="{702D406D-394D-4579-982F-9E5499D0E751}" presName="sibTrans" presStyleCnt="0"/>
      <dgm:spPr/>
    </dgm:pt>
    <dgm:pt modelId="{25213791-F1BB-4117-B4A9-C03E02E28E34}" type="pres">
      <dgm:prSet presAssocID="{42121B02-9365-469C-9ADB-666525F8F5EC}" presName="node" presStyleLbl="node1" presStyleIdx="8" presStyleCnt="13">
        <dgm:presLayoutVars>
          <dgm:bulletEnabled val="1"/>
        </dgm:presLayoutVars>
      </dgm:prSet>
      <dgm:spPr/>
    </dgm:pt>
    <dgm:pt modelId="{0D2913CB-C43B-49B4-BDA6-6A405CE0DA7D}" type="pres">
      <dgm:prSet presAssocID="{6FC109F7-6A1A-4ADD-9714-6C5011EBD558}" presName="sibTrans" presStyleCnt="0"/>
      <dgm:spPr/>
    </dgm:pt>
    <dgm:pt modelId="{5EF87DA0-F894-4AC9-AA45-CC24392FD077}" type="pres">
      <dgm:prSet presAssocID="{A24671EA-BA65-416E-9D77-AC9AE38C611C}" presName="node" presStyleLbl="node1" presStyleIdx="9" presStyleCnt="13">
        <dgm:presLayoutVars>
          <dgm:bulletEnabled val="1"/>
        </dgm:presLayoutVars>
      </dgm:prSet>
      <dgm:spPr/>
    </dgm:pt>
    <dgm:pt modelId="{396FDE62-3ACA-482E-8C80-BEA661AEC007}" type="pres">
      <dgm:prSet presAssocID="{83377CEA-F75F-48D3-9D19-84ACAEAF51A9}" presName="sibTrans" presStyleCnt="0"/>
      <dgm:spPr/>
    </dgm:pt>
    <dgm:pt modelId="{581CC9E1-B05B-4A37-931A-12646447E631}" type="pres">
      <dgm:prSet presAssocID="{818B8B53-6F21-4FD8-A2DF-FD0A55649D10}" presName="node" presStyleLbl="node1" presStyleIdx="10" presStyleCnt="13">
        <dgm:presLayoutVars>
          <dgm:bulletEnabled val="1"/>
        </dgm:presLayoutVars>
      </dgm:prSet>
      <dgm:spPr/>
    </dgm:pt>
    <dgm:pt modelId="{D89B6558-95F9-4C74-BE84-29A0805149B6}" type="pres">
      <dgm:prSet presAssocID="{EA09A00B-5B12-4DE8-9FA3-3B9004CBA44C}" presName="sibTrans" presStyleCnt="0"/>
      <dgm:spPr/>
    </dgm:pt>
    <dgm:pt modelId="{C89548D4-9484-4B6D-B967-D9667044A6E3}" type="pres">
      <dgm:prSet presAssocID="{44B9F029-09A1-48FD-A0B7-9F4F0072D399}" presName="node" presStyleLbl="node1" presStyleIdx="11" presStyleCnt="13">
        <dgm:presLayoutVars>
          <dgm:bulletEnabled val="1"/>
        </dgm:presLayoutVars>
      </dgm:prSet>
      <dgm:spPr/>
    </dgm:pt>
    <dgm:pt modelId="{B5AE5BE1-E090-4CB5-A3BF-A6B950324354}" type="pres">
      <dgm:prSet presAssocID="{F4020CF3-ADDD-4AB4-ACBC-F8C5402298ED}" presName="sibTrans" presStyleCnt="0"/>
      <dgm:spPr/>
    </dgm:pt>
    <dgm:pt modelId="{85BF6C36-192E-486D-ACFF-2E8BFBBF726B}" type="pres">
      <dgm:prSet presAssocID="{DF03D87B-AAB0-4599-B6CA-E47C4B0299D1}" presName="node" presStyleLbl="node1" presStyleIdx="12" presStyleCnt="13">
        <dgm:presLayoutVars>
          <dgm:bulletEnabled val="1"/>
        </dgm:presLayoutVars>
      </dgm:prSet>
      <dgm:spPr/>
    </dgm:pt>
  </dgm:ptLst>
  <dgm:cxnLst>
    <dgm:cxn modelId="{515C0B01-D6DC-4FB9-A0E0-82FA11A71356}" type="presOf" srcId="{8C51E1FA-2D5C-4010-89AB-861BA74E6A7F}" destId="{C6C888A2-83E7-4D62-894F-ECEE72CF2CA3}" srcOrd="0" destOrd="0" presId="urn:microsoft.com/office/officeart/2005/8/layout/default"/>
    <dgm:cxn modelId="{8D714006-5789-46AD-B1F6-A2D87593B964}" srcId="{9D149D8C-2422-4895-B9C4-E2A07CAD9E6E}" destId="{44B9F029-09A1-48FD-A0B7-9F4F0072D399}" srcOrd="11" destOrd="0" parTransId="{C5D2DB28-24F4-422C-B93C-E41AF5759C2F}" sibTransId="{F4020CF3-ADDD-4AB4-ACBC-F8C5402298ED}"/>
    <dgm:cxn modelId="{957D310C-218E-4B2B-A18C-6F6B475AE277}" srcId="{9D149D8C-2422-4895-B9C4-E2A07CAD9E6E}" destId="{818B8B53-6F21-4FD8-A2DF-FD0A55649D10}" srcOrd="10" destOrd="0" parTransId="{C108B485-8080-45AA-A506-BA1894C145D1}" sibTransId="{EA09A00B-5B12-4DE8-9FA3-3B9004CBA44C}"/>
    <dgm:cxn modelId="{2483FE3E-D68E-4DFC-8FEA-1F1E2055F5EB}" srcId="{9D149D8C-2422-4895-B9C4-E2A07CAD9E6E}" destId="{5971334C-4F3A-4E97-A26E-274D11C8EABE}" srcOrd="7" destOrd="0" parTransId="{808AB378-7D42-457A-96E1-2ABD7A3AFD9F}" sibTransId="{702D406D-394D-4579-982F-9E5499D0E751}"/>
    <dgm:cxn modelId="{0D183F5C-F9C9-44A7-BFC9-775ACB0C9CC5}" type="presOf" srcId="{5971334C-4F3A-4E97-A26E-274D11C8EABE}" destId="{D1522F88-E6E1-4BC7-B850-DB2FD5812DA5}" srcOrd="0" destOrd="0" presId="urn:microsoft.com/office/officeart/2005/8/layout/default"/>
    <dgm:cxn modelId="{99968C5F-2BBE-4348-87F6-BF00BDBF3760}" type="presOf" srcId="{42121B02-9365-469C-9ADB-666525F8F5EC}" destId="{25213791-F1BB-4117-B4A9-C03E02E28E34}" srcOrd="0" destOrd="0" presId="urn:microsoft.com/office/officeart/2005/8/layout/default"/>
    <dgm:cxn modelId="{A5B5544B-22D9-46A9-9D6A-2CDEF9F5DEFF}" type="presOf" srcId="{DC8020A7-CA44-4C2B-811A-D57624B7CF33}" destId="{656969DA-6284-4E90-BA94-09C68F2A05B0}" srcOrd="0" destOrd="0" presId="urn:microsoft.com/office/officeart/2005/8/layout/default"/>
    <dgm:cxn modelId="{77E14752-6654-4ECF-A7D4-F2E867F938A3}" type="presOf" srcId="{369376EB-67CD-45AC-A640-23AC9B78B90C}" destId="{5AA7EB5D-DB47-4C25-9392-D883FDB7C398}" srcOrd="0" destOrd="0" presId="urn:microsoft.com/office/officeart/2005/8/layout/default"/>
    <dgm:cxn modelId="{8CCBEF76-322A-4D93-BD56-64511875D034}" type="presOf" srcId="{44B9F029-09A1-48FD-A0B7-9F4F0072D399}" destId="{C89548D4-9484-4B6D-B967-D9667044A6E3}" srcOrd="0" destOrd="0" presId="urn:microsoft.com/office/officeart/2005/8/layout/default"/>
    <dgm:cxn modelId="{C7639281-A053-4D14-81C5-45908345773D}" type="presOf" srcId="{A24671EA-BA65-416E-9D77-AC9AE38C611C}" destId="{5EF87DA0-F894-4AC9-AA45-CC24392FD077}" srcOrd="0" destOrd="0" presId="urn:microsoft.com/office/officeart/2005/8/layout/default"/>
    <dgm:cxn modelId="{88069986-E70D-4745-BA28-F79377C9477D}" srcId="{9D149D8C-2422-4895-B9C4-E2A07CAD9E6E}" destId="{8C51E1FA-2D5C-4010-89AB-861BA74E6A7F}" srcOrd="2" destOrd="0" parTransId="{761FCB55-2A96-46DC-A625-DA482A675824}" sibTransId="{4FC36373-0275-4D27-B962-CD1D797A6600}"/>
    <dgm:cxn modelId="{39780292-C0BD-4659-AD9B-A10A2893D845}" srcId="{9D149D8C-2422-4895-B9C4-E2A07CAD9E6E}" destId="{9767F3F6-225A-4E14-8F1A-F53FCD76D085}" srcOrd="0" destOrd="0" parTransId="{F6B273C9-5716-4C0C-B554-880C471E9557}" sibTransId="{7EC40943-F8DB-4E31-99E4-798B839CB50E}"/>
    <dgm:cxn modelId="{ABF74892-FBDB-4EDE-B11A-A5B6DB222738}" type="presOf" srcId="{DF03D87B-AAB0-4599-B6CA-E47C4B0299D1}" destId="{85BF6C36-192E-486D-ACFF-2E8BFBBF726B}" srcOrd="0" destOrd="0" presId="urn:microsoft.com/office/officeart/2005/8/layout/default"/>
    <dgm:cxn modelId="{1A7E7798-EF1F-4B1E-B479-A90C514611F5}" srcId="{9D149D8C-2422-4895-B9C4-E2A07CAD9E6E}" destId="{1F634E70-06C4-44D1-BCDD-27947E405F57}" srcOrd="1" destOrd="0" parTransId="{3B65A540-5245-4F96-8CA4-FE734AF397B1}" sibTransId="{49EF8818-AF06-493C-A21F-425E9425C9BB}"/>
    <dgm:cxn modelId="{62B9F19D-1859-49B7-857B-DAD25C6EFA4E}" type="presOf" srcId="{1F634E70-06C4-44D1-BCDD-27947E405F57}" destId="{7DADE8D8-05BC-4854-B2E2-DE7F20FDD4AB}" srcOrd="0" destOrd="0" presId="urn:microsoft.com/office/officeart/2005/8/layout/default"/>
    <dgm:cxn modelId="{24E819A6-CF37-498B-B07D-DDE533F6A589}" srcId="{9D149D8C-2422-4895-B9C4-E2A07CAD9E6E}" destId="{369376EB-67CD-45AC-A640-23AC9B78B90C}" srcOrd="4" destOrd="0" parTransId="{E77A110E-C760-4F9F-88D0-2E5FADF13E73}" sibTransId="{CBC38221-E452-48F0-A7AD-6858C0359691}"/>
    <dgm:cxn modelId="{F46B4AAA-2C81-4F67-90AC-4773B3D5C162}" type="presOf" srcId="{FFA4B0AF-ABEE-49AC-B5FA-8B29EF3105E6}" destId="{65F2FD80-BF64-4E08-80E3-1C4B9F3EAADC}" srcOrd="0" destOrd="0" presId="urn:microsoft.com/office/officeart/2005/8/layout/default"/>
    <dgm:cxn modelId="{1AC1A4AF-B10F-4E1B-AB7B-108C7F5AA7C6}" srcId="{9D149D8C-2422-4895-B9C4-E2A07CAD9E6E}" destId="{FFA4B0AF-ABEE-49AC-B5FA-8B29EF3105E6}" srcOrd="3" destOrd="0" parTransId="{E41BDB9F-4025-4F8A-87CA-787A63FE99DA}" sibTransId="{F53496DD-95AD-4387-86BB-FC208D6ABF7E}"/>
    <dgm:cxn modelId="{CE0488B6-733B-43E1-AC15-4C029C083316}" type="presOf" srcId="{9D149D8C-2422-4895-B9C4-E2A07CAD9E6E}" destId="{CC7E63DE-78AD-448D-9607-56DBE1DC6C40}" srcOrd="0" destOrd="0" presId="urn:microsoft.com/office/officeart/2005/8/layout/default"/>
    <dgm:cxn modelId="{952BD4BA-079F-4E35-8B74-27F255647A89}" type="presOf" srcId="{9767F3F6-225A-4E14-8F1A-F53FCD76D085}" destId="{F90B8BBA-3D4B-4356-82D7-169CB77ABF93}" srcOrd="0" destOrd="0" presId="urn:microsoft.com/office/officeart/2005/8/layout/default"/>
    <dgm:cxn modelId="{13E93ABC-6CE7-4BB0-8FC2-F278ACDADF39}" srcId="{9D149D8C-2422-4895-B9C4-E2A07CAD9E6E}" destId="{DF03D87B-AAB0-4599-B6CA-E47C4B0299D1}" srcOrd="12" destOrd="0" parTransId="{A809E853-A401-4484-9D46-4D7F7FC60BBA}" sibTransId="{56A51492-7BA5-430E-A8AF-F8CCDDF23E76}"/>
    <dgm:cxn modelId="{734EAFC9-7A69-4FEB-8838-6F7E4E900792}" srcId="{9D149D8C-2422-4895-B9C4-E2A07CAD9E6E}" destId="{DC8020A7-CA44-4C2B-811A-D57624B7CF33}" srcOrd="5" destOrd="0" parTransId="{E003DA00-23C5-4C74-AED9-3555FD4E78FE}" sibTransId="{A56E0446-A77A-4474-AAC1-602BC6B41856}"/>
    <dgm:cxn modelId="{49E235CB-B34D-4234-9B10-7960A70A036E}" type="presOf" srcId="{818B8B53-6F21-4FD8-A2DF-FD0A55649D10}" destId="{581CC9E1-B05B-4A37-931A-12646447E631}" srcOrd="0" destOrd="0" presId="urn:microsoft.com/office/officeart/2005/8/layout/default"/>
    <dgm:cxn modelId="{727267D1-1943-47FA-A6A7-6ABE8AA3754B}" srcId="{9D149D8C-2422-4895-B9C4-E2A07CAD9E6E}" destId="{3930F901-91AF-4A11-A2CE-758A0A030B77}" srcOrd="6" destOrd="0" parTransId="{2B943D8A-532A-44FA-8123-8289052DC56A}" sibTransId="{750820A9-C745-4A3A-B348-D6F0742DD756}"/>
    <dgm:cxn modelId="{0A2D9DD7-2A55-4CAF-8F73-3C3FCCF67590}" srcId="{9D149D8C-2422-4895-B9C4-E2A07CAD9E6E}" destId="{A24671EA-BA65-416E-9D77-AC9AE38C611C}" srcOrd="9" destOrd="0" parTransId="{C5397870-A6EC-4E14-89A8-F060DFB57043}" sibTransId="{83377CEA-F75F-48D3-9D19-84ACAEAF51A9}"/>
    <dgm:cxn modelId="{5DC5CDE0-7F28-423F-971E-F7BB972018CB}" type="presOf" srcId="{3930F901-91AF-4A11-A2CE-758A0A030B77}" destId="{2A7BDE2B-AB13-4458-8A26-F011FFBBF307}" srcOrd="0" destOrd="0" presId="urn:microsoft.com/office/officeart/2005/8/layout/default"/>
    <dgm:cxn modelId="{EC3ADAEB-07F8-4952-B72A-A141102E870C}" srcId="{9D149D8C-2422-4895-B9C4-E2A07CAD9E6E}" destId="{42121B02-9365-469C-9ADB-666525F8F5EC}" srcOrd="8" destOrd="0" parTransId="{41623FAF-CF52-4000-839C-EC74E1F1B2C0}" sibTransId="{6FC109F7-6A1A-4ADD-9714-6C5011EBD558}"/>
    <dgm:cxn modelId="{05376487-6F69-44F1-B28C-9D82DDE3F210}" type="presParOf" srcId="{CC7E63DE-78AD-448D-9607-56DBE1DC6C40}" destId="{F90B8BBA-3D4B-4356-82D7-169CB77ABF93}" srcOrd="0" destOrd="0" presId="urn:microsoft.com/office/officeart/2005/8/layout/default"/>
    <dgm:cxn modelId="{D40F9E26-6033-41BB-BB41-E7D55FB6A7C2}" type="presParOf" srcId="{CC7E63DE-78AD-448D-9607-56DBE1DC6C40}" destId="{8036F475-59BC-4C30-8FE0-8904F3C999E5}" srcOrd="1" destOrd="0" presId="urn:microsoft.com/office/officeart/2005/8/layout/default"/>
    <dgm:cxn modelId="{9B471F5D-CF95-4B46-94F4-D3C8888D8825}" type="presParOf" srcId="{CC7E63DE-78AD-448D-9607-56DBE1DC6C40}" destId="{7DADE8D8-05BC-4854-B2E2-DE7F20FDD4AB}" srcOrd="2" destOrd="0" presId="urn:microsoft.com/office/officeart/2005/8/layout/default"/>
    <dgm:cxn modelId="{F6E46DA9-C811-4B90-95A6-ED72932E5A49}" type="presParOf" srcId="{CC7E63DE-78AD-448D-9607-56DBE1DC6C40}" destId="{19E40C90-7B34-4099-B1DE-01C2905B0148}" srcOrd="3" destOrd="0" presId="urn:microsoft.com/office/officeart/2005/8/layout/default"/>
    <dgm:cxn modelId="{FB60CEE6-57D8-4BBF-BD03-55A15BADC579}" type="presParOf" srcId="{CC7E63DE-78AD-448D-9607-56DBE1DC6C40}" destId="{C6C888A2-83E7-4D62-894F-ECEE72CF2CA3}" srcOrd="4" destOrd="0" presId="urn:microsoft.com/office/officeart/2005/8/layout/default"/>
    <dgm:cxn modelId="{A0E34A93-866B-4AEE-A026-BD39C835F37D}" type="presParOf" srcId="{CC7E63DE-78AD-448D-9607-56DBE1DC6C40}" destId="{D7C819CC-13E3-45F9-9407-DDF8F221F627}" srcOrd="5" destOrd="0" presId="urn:microsoft.com/office/officeart/2005/8/layout/default"/>
    <dgm:cxn modelId="{4FFA4FDE-B697-4ADE-8451-75E41361325A}" type="presParOf" srcId="{CC7E63DE-78AD-448D-9607-56DBE1DC6C40}" destId="{65F2FD80-BF64-4E08-80E3-1C4B9F3EAADC}" srcOrd="6" destOrd="0" presId="urn:microsoft.com/office/officeart/2005/8/layout/default"/>
    <dgm:cxn modelId="{87C6B117-439A-436B-9942-5848F7B61729}" type="presParOf" srcId="{CC7E63DE-78AD-448D-9607-56DBE1DC6C40}" destId="{704A0535-2B8F-464D-93DF-3001D0FBF421}" srcOrd="7" destOrd="0" presId="urn:microsoft.com/office/officeart/2005/8/layout/default"/>
    <dgm:cxn modelId="{4707CD63-8D47-45CE-A1D5-C02010FA2638}" type="presParOf" srcId="{CC7E63DE-78AD-448D-9607-56DBE1DC6C40}" destId="{5AA7EB5D-DB47-4C25-9392-D883FDB7C398}" srcOrd="8" destOrd="0" presId="urn:microsoft.com/office/officeart/2005/8/layout/default"/>
    <dgm:cxn modelId="{131A0325-23ED-409C-9E60-974BB28BD168}" type="presParOf" srcId="{CC7E63DE-78AD-448D-9607-56DBE1DC6C40}" destId="{AE52FB9A-CFE3-4598-A39F-19F4BEA166E0}" srcOrd="9" destOrd="0" presId="urn:microsoft.com/office/officeart/2005/8/layout/default"/>
    <dgm:cxn modelId="{CA0425B3-6113-4080-AB8D-046954354774}" type="presParOf" srcId="{CC7E63DE-78AD-448D-9607-56DBE1DC6C40}" destId="{656969DA-6284-4E90-BA94-09C68F2A05B0}" srcOrd="10" destOrd="0" presId="urn:microsoft.com/office/officeart/2005/8/layout/default"/>
    <dgm:cxn modelId="{BCDD4618-99BD-46B9-821A-4328AF74184C}" type="presParOf" srcId="{CC7E63DE-78AD-448D-9607-56DBE1DC6C40}" destId="{FB918CB0-B118-4507-B227-D1C00877A29E}" srcOrd="11" destOrd="0" presId="urn:microsoft.com/office/officeart/2005/8/layout/default"/>
    <dgm:cxn modelId="{7D289FE6-98CB-4DC8-99CB-5DFD0E28996E}" type="presParOf" srcId="{CC7E63DE-78AD-448D-9607-56DBE1DC6C40}" destId="{2A7BDE2B-AB13-4458-8A26-F011FFBBF307}" srcOrd="12" destOrd="0" presId="urn:microsoft.com/office/officeart/2005/8/layout/default"/>
    <dgm:cxn modelId="{C1836483-965D-4AE3-93F4-6E421A0FA43A}" type="presParOf" srcId="{CC7E63DE-78AD-448D-9607-56DBE1DC6C40}" destId="{3E2CCBA9-1C00-47C8-A92F-053DBFFA7F5F}" srcOrd="13" destOrd="0" presId="urn:microsoft.com/office/officeart/2005/8/layout/default"/>
    <dgm:cxn modelId="{FEC7F9E1-455D-44CA-B89C-66AA10045D52}" type="presParOf" srcId="{CC7E63DE-78AD-448D-9607-56DBE1DC6C40}" destId="{D1522F88-E6E1-4BC7-B850-DB2FD5812DA5}" srcOrd="14" destOrd="0" presId="urn:microsoft.com/office/officeart/2005/8/layout/default"/>
    <dgm:cxn modelId="{09A08BA5-758D-4951-BE2F-A1C6F9CE8173}" type="presParOf" srcId="{CC7E63DE-78AD-448D-9607-56DBE1DC6C40}" destId="{3C15670F-64ED-4A1F-A08A-88FF9059B52C}" srcOrd="15" destOrd="0" presId="urn:microsoft.com/office/officeart/2005/8/layout/default"/>
    <dgm:cxn modelId="{4AAAD30F-BFE8-4DAE-81BB-8543525EE869}" type="presParOf" srcId="{CC7E63DE-78AD-448D-9607-56DBE1DC6C40}" destId="{25213791-F1BB-4117-B4A9-C03E02E28E34}" srcOrd="16" destOrd="0" presId="urn:microsoft.com/office/officeart/2005/8/layout/default"/>
    <dgm:cxn modelId="{4A49097C-F5E7-4432-93F6-54DA366020B5}" type="presParOf" srcId="{CC7E63DE-78AD-448D-9607-56DBE1DC6C40}" destId="{0D2913CB-C43B-49B4-BDA6-6A405CE0DA7D}" srcOrd="17" destOrd="0" presId="urn:microsoft.com/office/officeart/2005/8/layout/default"/>
    <dgm:cxn modelId="{8E88F150-1BA6-44DA-B80D-3B8023CF1AB9}" type="presParOf" srcId="{CC7E63DE-78AD-448D-9607-56DBE1DC6C40}" destId="{5EF87DA0-F894-4AC9-AA45-CC24392FD077}" srcOrd="18" destOrd="0" presId="urn:microsoft.com/office/officeart/2005/8/layout/default"/>
    <dgm:cxn modelId="{1E104302-110A-436F-B43F-A08CDA716311}" type="presParOf" srcId="{CC7E63DE-78AD-448D-9607-56DBE1DC6C40}" destId="{396FDE62-3ACA-482E-8C80-BEA661AEC007}" srcOrd="19" destOrd="0" presId="urn:microsoft.com/office/officeart/2005/8/layout/default"/>
    <dgm:cxn modelId="{336448CF-17DC-4E63-80EF-7B184B86CAA8}" type="presParOf" srcId="{CC7E63DE-78AD-448D-9607-56DBE1DC6C40}" destId="{581CC9E1-B05B-4A37-931A-12646447E631}" srcOrd="20" destOrd="0" presId="urn:microsoft.com/office/officeart/2005/8/layout/default"/>
    <dgm:cxn modelId="{6579DAB3-F2C0-498B-B201-9D434752270F}" type="presParOf" srcId="{CC7E63DE-78AD-448D-9607-56DBE1DC6C40}" destId="{D89B6558-95F9-4C74-BE84-29A0805149B6}" srcOrd="21" destOrd="0" presId="urn:microsoft.com/office/officeart/2005/8/layout/default"/>
    <dgm:cxn modelId="{3C148F24-B672-4156-80BC-BA280D3B24AD}" type="presParOf" srcId="{CC7E63DE-78AD-448D-9607-56DBE1DC6C40}" destId="{C89548D4-9484-4B6D-B967-D9667044A6E3}" srcOrd="22" destOrd="0" presId="urn:microsoft.com/office/officeart/2005/8/layout/default"/>
    <dgm:cxn modelId="{8F37B47D-4A3A-43BB-85D0-F81CF22C78CD}" type="presParOf" srcId="{CC7E63DE-78AD-448D-9607-56DBE1DC6C40}" destId="{B5AE5BE1-E090-4CB5-A3BF-A6B950324354}" srcOrd="23" destOrd="0" presId="urn:microsoft.com/office/officeart/2005/8/layout/default"/>
    <dgm:cxn modelId="{9D9385AA-2265-4F59-BD4A-F950CA35DEE7}" type="presParOf" srcId="{CC7E63DE-78AD-448D-9607-56DBE1DC6C40}" destId="{85BF6C36-192E-486D-ACFF-2E8BFBBF726B}" srcOrd="2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86B03C-AA2F-4706-9B05-BBA60F03FE3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BDD3C4-FB4B-4629-8A41-1710485F4A8D}">
      <dgm:prSet phldrT="[Text]"/>
      <dgm:spPr/>
      <dgm:t>
        <a:bodyPr/>
        <a:lstStyle/>
        <a:p>
          <a:r>
            <a:rPr lang="en-US" dirty="0"/>
            <a:t>Public Cloud</a:t>
          </a:r>
        </a:p>
      </dgm:t>
    </dgm:pt>
    <dgm:pt modelId="{DF062A22-4C2B-4A56-AD32-7E89364F022D}" type="parTrans" cxnId="{CB314950-ED89-4493-9E2B-FF3DBC9B0D57}">
      <dgm:prSet/>
      <dgm:spPr/>
      <dgm:t>
        <a:bodyPr/>
        <a:lstStyle/>
        <a:p>
          <a:endParaRPr lang="en-US"/>
        </a:p>
      </dgm:t>
    </dgm:pt>
    <dgm:pt modelId="{F75E9C5D-EF11-44C4-B2CA-1192609290B0}" type="sibTrans" cxnId="{CB314950-ED89-4493-9E2B-FF3DBC9B0D57}">
      <dgm:prSet/>
      <dgm:spPr/>
      <dgm:t>
        <a:bodyPr/>
        <a:lstStyle/>
        <a:p>
          <a:endParaRPr lang="en-US"/>
        </a:p>
      </dgm:t>
    </dgm:pt>
    <dgm:pt modelId="{73E19C1D-5E4D-438E-879F-D59176940536}">
      <dgm:prSet phldrT="[Text]"/>
      <dgm:spPr/>
      <dgm:t>
        <a:bodyPr/>
        <a:lstStyle/>
        <a:p>
          <a:r>
            <a:rPr lang="en-US" dirty="0"/>
            <a:t>Private Cloud</a:t>
          </a:r>
        </a:p>
      </dgm:t>
    </dgm:pt>
    <dgm:pt modelId="{F504C1C2-FEB1-4C06-B4EE-AAE6356001A1}" type="parTrans" cxnId="{A44B8AB0-8DD5-4A2A-A2AC-74D2583FEB10}">
      <dgm:prSet/>
      <dgm:spPr/>
      <dgm:t>
        <a:bodyPr/>
        <a:lstStyle/>
        <a:p>
          <a:endParaRPr lang="en-US"/>
        </a:p>
      </dgm:t>
    </dgm:pt>
    <dgm:pt modelId="{4BC5CCBB-66C4-46F3-8A49-4A111A39BADE}" type="sibTrans" cxnId="{A44B8AB0-8DD5-4A2A-A2AC-74D2583FEB10}">
      <dgm:prSet/>
      <dgm:spPr/>
      <dgm:t>
        <a:bodyPr/>
        <a:lstStyle/>
        <a:p>
          <a:endParaRPr lang="en-US"/>
        </a:p>
      </dgm:t>
    </dgm:pt>
    <dgm:pt modelId="{4131DFF3-2D29-419E-9E6D-155616E90C67}">
      <dgm:prSet phldrT="[Text]"/>
      <dgm:spPr/>
      <dgm:t>
        <a:bodyPr/>
        <a:lstStyle/>
        <a:p>
          <a:r>
            <a:rPr lang="en-US" dirty="0"/>
            <a:t>Hybrid Cloud</a:t>
          </a:r>
        </a:p>
      </dgm:t>
    </dgm:pt>
    <dgm:pt modelId="{D7A71A9C-7177-4F15-A795-77871B1A8EC3}" type="parTrans" cxnId="{D6E02072-DA45-49BC-93DA-1D879B39124F}">
      <dgm:prSet/>
      <dgm:spPr/>
      <dgm:t>
        <a:bodyPr/>
        <a:lstStyle/>
        <a:p>
          <a:endParaRPr lang="en-US"/>
        </a:p>
      </dgm:t>
    </dgm:pt>
    <dgm:pt modelId="{6062DBCB-A03F-482D-A934-3431CE74DB29}" type="sibTrans" cxnId="{D6E02072-DA45-49BC-93DA-1D879B39124F}">
      <dgm:prSet/>
      <dgm:spPr/>
      <dgm:t>
        <a:bodyPr/>
        <a:lstStyle/>
        <a:p>
          <a:endParaRPr lang="en-US"/>
        </a:p>
      </dgm:t>
    </dgm:pt>
    <dgm:pt modelId="{AB9CF14A-5DAB-4403-84BB-B597F466A822}">
      <dgm:prSet phldrT="[Text]"/>
      <dgm:spPr/>
      <dgm:t>
        <a:bodyPr/>
        <a:lstStyle/>
        <a:p>
          <a:r>
            <a:rPr lang="en-US" dirty="0"/>
            <a:t>Multi Cloud</a:t>
          </a:r>
        </a:p>
      </dgm:t>
    </dgm:pt>
    <dgm:pt modelId="{202C83DE-DB7F-4C56-A2DA-4580247322A4}" type="parTrans" cxnId="{E83603D2-9029-4165-86EC-CBA429C9B42D}">
      <dgm:prSet/>
      <dgm:spPr/>
      <dgm:t>
        <a:bodyPr/>
        <a:lstStyle/>
        <a:p>
          <a:endParaRPr lang="en-US"/>
        </a:p>
      </dgm:t>
    </dgm:pt>
    <dgm:pt modelId="{8C2AA97E-DB2F-4877-8F4E-E8D872760F47}" type="sibTrans" cxnId="{E83603D2-9029-4165-86EC-CBA429C9B42D}">
      <dgm:prSet/>
      <dgm:spPr/>
      <dgm:t>
        <a:bodyPr/>
        <a:lstStyle/>
        <a:p>
          <a:endParaRPr lang="en-US"/>
        </a:p>
      </dgm:t>
    </dgm:pt>
    <dgm:pt modelId="{5A821A4B-29CA-4EA6-928E-5605DC3C0EEC}" type="pres">
      <dgm:prSet presAssocID="{ED86B03C-AA2F-4706-9B05-BBA60F03FE39}" presName="diagram" presStyleCnt="0">
        <dgm:presLayoutVars>
          <dgm:dir/>
          <dgm:resizeHandles val="exact"/>
        </dgm:presLayoutVars>
      </dgm:prSet>
      <dgm:spPr/>
    </dgm:pt>
    <dgm:pt modelId="{1120E6B2-3747-46CE-9C4B-BB9E48E37843}" type="pres">
      <dgm:prSet presAssocID="{16BDD3C4-FB4B-4629-8A41-1710485F4A8D}" presName="node" presStyleLbl="node1" presStyleIdx="0" presStyleCnt="4">
        <dgm:presLayoutVars>
          <dgm:bulletEnabled val="1"/>
        </dgm:presLayoutVars>
      </dgm:prSet>
      <dgm:spPr/>
    </dgm:pt>
    <dgm:pt modelId="{837AF85E-852F-46A0-A494-FD6ECB955D8E}" type="pres">
      <dgm:prSet presAssocID="{F75E9C5D-EF11-44C4-B2CA-1192609290B0}" presName="sibTrans" presStyleCnt="0"/>
      <dgm:spPr/>
    </dgm:pt>
    <dgm:pt modelId="{F3E9D235-B7B5-451E-A3F6-F08AD3FCCDB2}" type="pres">
      <dgm:prSet presAssocID="{73E19C1D-5E4D-438E-879F-D59176940536}" presName="node" presStyleLbl="node1" presStyleIdx="1" presStyleCnt="4">
        <dgm:presLayoutVars>
          <dgm:bulletEnabled val="1"/>
        </dgm:presLayoutVars>
      </dgm:prSet>
      <dgm:spPr/>
    </dgm:pt>
    <dgm:pt modelId="{A41FDCFF-535B-4187-BA70-4DB88DE1D001}" type="pres">
      <dgm:prSet presAssocID="{4BC5CCBB-66C4-46F3-8A49-4A111A39BADE}" presName="sibTrans" presStyleCnt="0"/>
      <dgm:spPr/>
    </dgm:pt>
    <dgm:pt modelId="{3FF373B2-393B-4AC1-9EF8-1F266B6CB21A}" type="pres">
      <dgm:prSet presAssocID="{4131DFF3-2D29-419E-9E6D-155616E90C67}" presName="node" presStyleLbl="node1" presStyleIdx="2" presStyleCnt="4">
        <dgm:presLayoutVars>
          <dgm:bulletEnabled val="1"/>
        </dgm:presLayoutVars>
      </dgm:prSet>
      <dgm:spPr/>
    </dgm:pt>
    <dgm:pt modelId="{9617192F-6336-4B8C-9343-558589B15CF1}" type="pres">
      <dgm:prSet presAssocID="{6062DBCB-A03F-482D-A934-3431CE74DB29}" presName="sibTrans" presStyleCnt="0"/>
      <dgm:spPr/>
    </dgm:pt>
    <dgm:pt modelId="{4A4E9311-E842-4514-9E59-58E1F4727AF6}" type="pres">
      <dgm:prSet presAssocID="{AB9CF14A-5DAB-4403-84BB-B597F466A822}" presName="node" presStyleLbl="node1" presStyleIdx="3" presStyleCnt="4">
        <dgm:presLayoutVars>
          <dgm:bulletEnabled val="1"/>
        </dgm:presLayoutVars>
      </dgm:prSet>
      <dgm:spPr/>
    </dgm:pt>
  </dgm:ptLst>
  <dgm:cxnLst>
    <dgm:cxn modelId="{351FC323-CB0D-4AA2-9451-C2C53B50A343}" type="presOf" srcId="{AB9CF14A-5DAB-4403-84BB-B597F466A822}" destId="{4A4E9311-E842-4514-9E59-58E1F4727AF6}" srcOrd="0" destOrd="0" presId="urn:microsoft.com/office/officeart/2005/8/layout/default"/>
    <dgm:cxn modelId="{CA78A13C-AA28-4E0F-9B21-7D58AE8056C8}" type="presOf" srcId="{ED86B03C-AA2F-4706-9B05-BBA60F03FE39}" destId="{5A821A4B-29CA-4EA6-928E-5605DC3C0EEC}" srcOrd="0" destOrd="0" presId="urn:microsoft.com/office/officeart/2005/8/layout/default"/>
    <dgm:cxn modelId="{21096544-E50B-487A-BB8A-4EB3E75F782B}" type="presOf" srcId="{4131DFF3-2D29-419E-9E6D-155616E90C67}" destId="{3FF373B2-393B-4AC1-9EF8-1F266B6CB21A}" srcOrd="0" destOrd="0" presId="urn:microsoft.com/office/officeart/2005/8/layout/default"/>
    <dgm:cxn modelId="{CB314950-ED89-4493-9E2B-FF3DBC9B0D57}" srcId="{ED86B03C-AA2F-4706-9B05-BBA60F03FE39}" destId="{16BDD3C4-FB4B-4629-8A41-1710485F4A8D}" srcOrd="0" destOrd="0" parTransId="{DF062A22-4C2B-4A56-AD32-7E89364F022D}" sibTransId="{F75E9C5D-EF11-44C4-B2CA-1192609290B0}"/>
    <dgm:cxn modelId="{D6E02072-DA45-49BC-93DA-1D879B39124F}" srcId="{ED86B03C-AA2F-4706-9B05-BBA60F03FE39}" destId="{4131DFF3-2D29-419E-9E6D-155616E90C67}" srcOrd="2" destOrd="0" parTransId="{D7A71A9C-7177-4F15-A795-77871B1A8EC3}" sibTransId="{6062DBCB-A03F-482D-A934-3431CE74DB29}"/>
    <dgm:cxn modelId="{737D7D7A-4898-4B17-BA64-57C307DE6F7E}" type="presOf" srcId="{73E19C1D-5E4D-438E-879F-D59176940536}" destId="{F3E9D235-B7B5-451E-A3F6-F08AD3FCCDB2}" srcOrd="0" destOrd="0" presId="urn:microsoft.com/office/officeart/2005/8/layout/default"/>
    <dgm:cxn modelId="{A44B8AB0-8DD5-4A2A-A2AC-74D2583FEB10}" srcId="{ED86B03C-AA2F-4706-9B05-BBA60F03FE39}" destId="{73E19C1D-5E4D-438E-879F-D59176940536}" srcOrd="1" destOrd="0" parTransId="{F504C1C2-FEB1-4C06-B4EE-AAE6356001A1}" sibTransId="{4BC5CCBB-66C4-46F3-8A49-4A111A39BADE}"/>
    <dgm:cxn modelId="{3DC32BD0-5511-4F63-B6D3-2983B808B568}" type="presOf" srcId="{16BDD3C4-FB4B-4629-8A41-1710485F4A8D}" destId="{1120E6B2-3747-46CE-9C4B-BB9E48E37843}" srcOrd="0" destOrd="0" presId="urn:microsoft.com/office/officeart/2005/8/layout/default"/>
    <dgm:cxn modelId="{E83603D2-9029-4165-86EC-CBA429C9B42D}" srcId="{ED86B03C-AA2F-4706-9B05-BBA60F03FE39}" destId="{AB9CF14A-5DAB-4403-84BB-B597F466A822}" srcOrd="3" destOrd="0" parTransId="{202C83DE-DB7F-4C56-A2DA-4580247322A4}" sibTransId="{8C2AA97E-DB2F-4877-8F4E-E8D872760F47}"/>
    <dgm:cxn modelId="{00E56466-A495-44BC-8CE5-B7CB63E0DCFB}" type="presParOf" srcId="{5A821A4B-29CA-4EA6-928E-5605DC3C0EEC}" destId="{1120E6B2-3747-46CE-9C4B-BB9E48E37843}" srcOrd="0" destOrd="0" presId="urn:microsoft.com/office/officeart/2005/8/layout/default"/>
    <dgm:cxn modelId="{80C77F49-2274-43C2-830F-3BD1C51EB158}" type="presParOf" srcId="{5A821A4B-29CA-4EA6-928E-5605DC3C0EEC}" destId="{837AF85E-852F-46A0-A494-FD6ECB955D8E}" srcOrd="1" destOrd="0" presId="urn:microsoft.com/office/officeart/2005/8/layout/default"/>
    <dgm:cxn modelId="{441C4D49-C403-45F0-8836-000BBC3903AE}" type="presParOf" srcId="{5A821A4B-29CA-4EA6-928E-5605DC3C0EEC}" destId="{F3E9D235-B7B5-451E-A3F6-F08AD3FCCDB2}" srcOrd="2" destOrd="0" presId="urn:microsoft.com/office/officeart/2005/8/layout/default"/>
    <dgm:cxn modelId="{62957740-45D0-4CFD-9CCD-A4B91A32228E}" type="presParOf" srcId="{5A821A4B-29CA-4EA6-928E-5605DC3C0EEC}" destId="{A41FDCFF-535B-4187-BA70-4DB88DE1D001}" srcOrd="3" destOrd="0" presId="urn:microsoft.com/office/officeart/2005/8/layout/default"/>
    <dgm:cxn modelId="{A54BDE57-63CB-403B-8BDE-18544F77ECB0}" type="presParOf" srcId="{5A821A4B-29CA-4EA6-928E-5605DC3C0EEC}" destId="{3FF373B2-393B-4AC1-9EF8-1F266B6CB21A}" srcOrd="4" destOrd="0" presId="urn:microsoft.com/office/officeart/2005/8/layout/default"/>
    <dgm:cxn modelId="{1E108C66-093F-4F7A-945B-D42AF705DA2E}" type="presParOf" srcId="{5A821A4B-29CA-4EA6-928E-5605DC3C0EEC}" destId="{9617192F-6336-4B8C-9343-558589B15CF1}" srcOrd="5" destOrd="0" presId="urn:microsoft.com/office/officeart/2005/8/layout/default"/>
    <dgm:cxn modelId="{C4CB6E2E-D09C-4049-ACCA-4DB7B9CE3307}" type="presParOf" srcId="{5A821A4B-29CA-4EA6-928E-5605DC3C0EEC}" destId="{4A4E9311-E842-4514-9E59-58E1F4727AF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EAF6BE-4B7B-44CB-9500-ED01A844922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24EEE58-3F04-4F48-8B5B-2F723B1CE1C7}">
      <dgm:prSet/>
      <dgm:spPr/>
      <dgm:t>
        <a:bodyPr/>
        <a:lstStyle/>
        <a:p>
          <a:r>
            <a:rPr lang="en-US"/>
            <a:t>The IoT System: </a:t>
          </a:r>
        </a:p>
      </dgm:t>
    </dgm:pt>
    <dgm:pt modelId="{7CA67AB6-325A-4257-BAF8-AA90C9B941EC}" type="parTrans" cxnId="{68E4F8F2-1EEE-4F4F-ABE1-3B9034531A79}">
      <dgm:prSet/>
      <dgm:spPr/>
      <dgm:t>
        <a:bodyPr/>
        <a:lstStyle/>
        <a:p>
          <a:endParaRPr lang="en-US"/>
        </a:p>
      </dgm:t>
    </dgm:pt>
    <dgm:pt modelId="{3731A0DC-691E-4661-810E-292AD8604DB8}" type="sibTrans" cxnId="{68E4F8F2-1EEE-4F4F-ABE1-3B9034531A79}">
      <dgm:prSet/>
      <dgm:spPr/>
      <dgm:t>
        <a:bodyPr/>
        <a:lstStyle/>
        <a:p>
          <a:endParaRPr lang="en-US"/>
        </a:p>
      </dgm:t>
    </dgm:pt>
    <dgm:pt modelId="{BD113F7A-EA4F-4C44-AEC4-32BDA7835A2B}">
      <dgm:prSet/>
      <dgm:spPr/>
      <dgm:t>
        <a:bodyPr/>
        <a:lstStyle/>
        <a:p>
          <a:r>
            <a:rPr lang="en-US" dirty="0"/>
            <a:t>Working with IoT Devices</a:t>
          </a:r>
        </a:p>
      </dgm:t>
    </dgm:pt>
    <dgm:pt modelId="{D289C605-EB05-4BD6-B2AB-311915BBD06E}" type="parTrans" cxnId="{F4E0C4C6-85FF-4913-ABE8-C435158140E1}">
      <dgm:prSet/>
      <dgm:spPr/>
      <dgm:t>
        <a:bodyPr/>
        <a:lstStyle/>
        <a:p>
          <a:endParaRPr lang="en-US"/>
        </a:p>
      </dgm:t>
    </dgm:pt>
    <dgm:pt modelId="{2AE405A6-04DA-48AC-9E8C-96B7B621A053}" type="sibTrans" cxnId="{F4E0C4C6-85FF-4913-ABE8-C435158140E1}">
      <dgm:prSet/>
      <dgm:spPr/>
      <dgm:t>
        <a:bodyPr/>
        <a:lstStyle/>
        <a:p>
          <a:endParaRPr lang="en-US"/>
        </a:p>
      </dgm:t>
    </dgm:pt>
    <dgm:pt modelId="{D5A49E13-3694-4725-8071-885AEFD2D2C4}">
      <dgm:prSet/>
      <dgm:spPr/>
      <dgm:t>
        <a:bodyPr/>
        <a:lstStyle/>
        <a:p>
          <a:r>
            <a:rPr lang="en-US" dirty="0"/>
            <a:t>Publish Events to Appliance Microservices</a:t>
          </a:r>
        </a:p>
      </dgm:t>
    </dgm:pt>
    <dgm:pt modelId="{3532E85F-3139-40A9-ADA3-609B25A33341}" type="parTrans" cxnId="{B90A415D-C7CF-4CC2-BC34-41D46234C553}">
      <dgm:prSet/>
      <dgm:spPr/>
      <dgm:t>
        <a:bodyPr/>
        <a:lstStyle/>
        <a:p>
          <a:endParaRPr lang="en-US"/>
        </a:p>
      </dgm:t>
    </dgm:pt>
    <dgm:pt modelId="{5AEF3AA3-9943-441D-B174-30C0F78A04A5}" type="sibTrans" cxnId="{B90A415D-C7CF-4CC2-BC34-41D46234C553}">
      <dgm:prSet/>
      <dgm:spPr/>
      <dgm:t>
        <a:bodyPr/>
        <a:lstStyle/>
        <a:p>
          <a:endParaRPr lang="en-US"/>
        </a:p>
      </dgm:t>
    </dgm:pt>
    <dgm:pt modelId="{7993E3F8-ABE2-4522-9B8F-C2B35573CB79}">
      <dgm:prSet/>
      <dgm:spPr/>
      <dgm:t>
        <a:bodyPr/>
        <a:lstStyle/>
        <a:p>
          <a:r>
            <a:rPr lang="en-US" dirty="0"/>
            <a:t>Deliver Commands to Appliances (IoT Devices)</a:t>
          </a:r>
        </a:p>
      </dgm:t>
    </dgm:pt>
    <dgm:pt modelId="{CD710DD2-B5B6-4067-98F7-0E9B3A7AA536}" type="parTrans" cxnId="{04060784-6CB8-4809-886E-DB9064C3FEC5}">
      <dgm:prSet/>
      <dgm:spPr/>
      <dgm:t>
        <a:bodyPr/>
        <a:lstStyle/>
        <a:p>
          <a:endParaRPr lang="en-US"/>
        </a:p>
      </dgm:t>
    </dgm:pt>
    <dgm:pt modelId="{E818A0FA-A853-4167-9C66-83C13A3B19D9}" type="sibTrans" cxnId="{04060784-6CB8-4809-886E-DB9064C3FEC5}">
      <dgm:prSet/>
      <dgm:spPr/>
      <dgm:t>
        <a:bodyPr/>
        <a:lstStyle/>
        <a:p>
          <a:endParaRPr lang="en-US"/>
        </a:p>
      </dgm:t>
    </dgm:pt>
    <dgm:pt modelId="{77F26189-4ECD-494C-9A3C-9EB5AB0AAE10}">
      <dgm:prSet/>
      <dgm:spPr/>
      <dgm:t>
        <a:bodyPr/>
        <a:lstStyle/>
        <a:p>
          <a:r>
            <a:rPr lang="en-US" dirty="0"/>
            <a:t>The Appliance Microservices</a:t>
          </a:r>
        </a:p>
      </dgm:t>
    </dgm:pt>
    <dgm:pt modelId="{FE071C2A-751E-46C1-B768-0FB3FB9E1C9D}" type="parTrans" cxnId="{8DAB7149-E90D-4D17-AB94-D45ADF2FF82C}">
      <dgm:prSet/>
      <dgm:spPr/>
      <dgm:t>
        <a:bodyPr/>
        <a:lstStyle/>
        <a:p>
          <a:endParaRPr lang="en-US"/>
        </a:p>
      </dgm:t>
    </dgm:pt>
    <dgm:pt modelId="{BE54F34B-83EF-47B1-BC55-6E784EC51D67}" type="sibTrans" cxnId="{8DAB7149-E90D-4D17-AB94-D45ADF2FF82C}">
      <dgm:prSet/>
      <dgm:spPr/>
      <dgm:t>
        <a:bodyPr/>
        <a:lstStyle/>
        <a:p>
          <a:endParaRPr lang="en-US"/>
        </a:p>
      </dgm:t>
    </dgm:pt>
    <dgm:pt modelId="{49CB6760-3266-4E9F-B96B-EF53BFA0CC12}">
      <dgm:prSet/>
      <dgm:spPr/>
      <dgm:t>
        <a:bodyPr/>
        <a:lstStyle/>
        <a:p>
          <a:r>
            <a:rPr lang="en-US"/>
            <a:t>Handle individual appliance business</a:t>
          </a:r>
        </a:p>
      </dgm:t>
    </dgm:pt>
    <dgm:pt modelId="{49ADF0B0-F3CE-4F01-A0F6-DBF7B55EBAB0}" type="parTrans" cxnId="{0FC208AB-0E69-41F3-B6D1-A1383540BB4C}">
      <dgm:prSet/>
      <dgm:spPr/>
      <dgm:t>
        <a:bodyPr/>
        <a:lstStyle/>
        <a:p>
          <a:endParaRPr lang="en-US"/>
        </a:p>
      </dgm:t>
    </dgm:pt>
    <dgm:pt modelId="{C2A667EF-F7BA-4E14-AA10-F194EFCF2A48}" type="sibTrans" cxnId="{0FC208AB-0E69-41F3-B6D1-A1383540BB4C}">
      <dgm:prSet/>
      <dgm:spPr/>
      <dgm:t>
        <a:bodyPr/>
        <a:lstStyle/>
        <a:p>
          <a:endParaRPr lang="en-US"/>
        </a:p>
      </dgm:t>
    </dgm:pt>
    <dgm:pt modelId="{E543BB3B-28C8-4016-9277-2E77393159F6}">
      <dgm:prSet/>
      <dgm:spPr/>
      <dgm:t>
        <a:bodyPr/>
        <a:lstStyle/>
        <a:p>
          <a:r>
            <a:rPr lang="en-US"/>
            <a:t>Facing with End User by Mobile or Web App</a:t>
          </a:r>
        </a:p>
      </dgm:t>
    </dgm:pt>
    <dgm:pt modelId="{E2672C1D-7612-41DE-A865-9717412B0765}" type="parTrans" cxnId="{AA5E5284-CC86-48D3-B3F0-A33D3BFFCE7F}">
      <dgm:prSet/>
      <dgm:spPr/>
      <dgm:t>
        <a:bodyPr/>
        <a:lstStyle/>
        <a:p>
          <a:endParaRPr lang="en-US"/>
        </a:p>
      </dgm:t>
    </dgm:pt>
    <dgm:pt modelId="{385A6F91-2CA2-4E1A-9386-5C0F21AF2AB5}" type="sibTrans" cxnId="{AA5E5284-CC86-48D3-B3F0-A33D3BFFCE7F}">
      <dgm:prSet/>
      <dgm:spPr/>
      <dgm:t>
        <a:bodyPr/>
        <a:lstStyle/>
        <a:p>
          <a:endParaRPr lang="en-US"/>
        </a:p>
      </dgm:t>
    </dgm:pt>
    <dgm:pt modelId="{BD713626-B503-4F02-ADA5-E394AD2C5A4C}">
      <dgm:prSet/>
      <dgm:spPr/>
      <dgm:t>
        <a:bodyPr/>
        <a:lstStyle/>
        <a:p>
          <a:r>
            <a:rPr lang="en-US" dirty="0"/>
            <a:t>Reactive system of appliance controlling</a:t>
          </a:r>
        </a:p>
      </dgm:t>
    </dgm:pt>
    <dgm:pt modelId="{52C1A796-405A-4C2D-A1A6-F8432B9EF712}" type="parTrans" cxnId="{0582E8EF-3A04-4C93-904D-89B0CAA21B65}">
      <dgm:prSet/>
      <dgm:spPr/>
      <dgm:t>
        <a:bodyPr/>
        <a:lstStyle/>
        <a:p>
          <a:endParaRPr lang="en-US"/>
        </a:p>
      </dgm:t>
    </dgm:pt>
    <dgm:pt modelId="{B27380EF-A94B-4934-BFCD-9BC1136FB16E}" type="sibTrans" cxnId="{0582E8EF-3A04-4C93-904D-89B0CAA21B65}">
      <dgm:prSet/>
      <dgm:spPr/>
      <dgm:t>
        <a:bodyPr/>
        <a:lstStyle/>
        <a:p>
          <a:endParaRPr lang="en-US"/>
        </a:p>
      </dgm:t>
    </dgm:pt>
    <dgm:pt modelId="{39BC70C7-3444-4876-8B28-6B069B874B5D}" type="pres">
      <dgm:prSet presAssocID="{68EAF6BE-4B7B-44CB-9500-ED01A8449226}" presName="linear" presStyleCnt="0">
        <dgm:presLayoutVars>
          <dgm:animLvl val="lvl"/>
          <dgm:resizeHandles val="exact"/>
        </dgm:presLayoutVars>
      </dgm:prSet>
      <dgm:spPr/>
    </dgm:pt>
    <dgm:pt modelId="{2120AA7D-4C6B-4B14-9433-5B845AB00D85}" type="pres">
      <dgm:prSet presAssocID="{C24EEE58-3F04-4F48-8B5B-2F723B1CE1C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392E059-66CB-4797-BDD2-A93032EE4130}" type="pres">
      <dgm:prSet presAssocID="{C24EEE58-3F04-4F48-8B5B-2F723B1CE1C7}" presName="childText" presStyleLbl="revTx" presStyleIdx="0" presStyleCnt="2">
        <dgm:presLayoutVars>
          <dgm:bulletEnabled val="1"/>
        </dgm:presLayoutVars>
      </dgm:prSet>
      <dgm:spPr/>
    </dgm:pt>
    <dgm:pt modelId="{7D5C4F3E-29F0-4168-9F90-53DA59656AD0}" type="pres">
      <dgm:prSet presAssocID="{77F26189-4ECD-494C-9A3C-9EB5AB0AAE1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86AE1E8-6247-409F-BB19-E0E692F3A915}" type="pres">
      <dgm:prSet presAssocID="{77F26189-4ECD-494C-9A3C-9EB5AB0AAE1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C34B10C-8A96-41E8-ACF7-6AC96E3084E5}" type="presOf" srcId="{BD713626-B503-4F02-ADA5-E394AD2C5A4C}" destId="{186AE1E8-6247-409F-BB19-E0E692F3A915}" srcOrd="0" destOrd="2" presId="urn:microsoft.com/office/officeart/2005/8/layout/vList2"/>
    <dgm:cxn modelId="{3B051F24-C934-42DA-8E14-76C84C52303D}" type="presOf" srcId="{49CB6760-3266-4E9F-B96B-EF53BFA0CC12}" destId="{186AE1E8-6247-409F-BB19-E0E692F3A915}" srcOrd="0" destOrd="0" presId="urn:microsoft.com/office/officeart/2005/8/layout/vList2"/>
    <dgm:cxn modelId="{488C2A3E-8CF9-4FBD-813A-2B24A6A681FB}" type="presOf" srcId="{68EAF6BE-4B7B-44CB-9500-ED01A8449226}" destId="{39BC70C7-3444-4876-8B28-6B069B874B5D}" srcOrd="0" destOrd="0" presId="urn:microsoft.com/office/officeart/2005/8/layout/vList2"/>
    <dgm:cxn modelId="{B90A415D-C7CF-4CC2-BC34-41D46234C553}" srcId="{C24EEE58-3F04-4F48-8B5B-2F723B1CE1C7}" destId="{D5A49E13-3694-4725-8071-885AEFD2D2C4}" srcOrd="1" destOrd="0" parTransId="{3532E85F-3139-40A9-ADA3-609B25A33341}" sibTransId="{5AEF3AA3-9943-441D-B174-30C0F78A04A5}"/>
    <dgm:cxn modelId="{F6F85860-7A92-4021-BACC-6D084A17B869}" type="presOf" srcId="{D5A49E13-3694-4725-8071-885AEFD2D2C4}" destId="{5392E059-66CB-4797-BDD2-A93032EE4130}" srcOrd="0" destOrd="1" presId="urn:microsoft.com/office/officeart/2005/8/layout/vList2"/>
    <dgm:cxn modelId="{8DAB7149-E90D-4D17-AB94-D45ADF2FF82C}" srcId="{68EAF6BE-4B7B-44CB-9500-ED01A8449226}" destId="{77F26189-4ECD-494C-9A3C-9EB5AB0AAE10}" srcOrd="1" destOrd="0" parTransId="{FE071C2A-751E-46C1-B768-0FB3FB9E1C9D}" sibTransId="{BE54F34B-83EF-47B1-BC55-6E784EC51D67}"/>
    <dgm:cxn modelId="{6973195A-AC7E-4B61-B18A-D8EB43062392}" type="presOf" srcId="{E543BB3B-28C8-4016-9277-2E77393159F6}" destId="{186AE1E8-6247-409F-BB19-E0E692F3A915}" srcOrd="0" destOrd="1" presId="urn:microsoft.com/office/officeart/2005/8/layout/vList2"/>
    <dgm:cxn modelId="{04060784-6CB8-4809-886E-DB9064C3FEC5}" srcId="{C24EEE58-3F04-4F48-8B5B-2F723B1CE1C7}" destId="{7993E3F8-ABE2-4522-9B8F-C2B35573CB79}" srcOrd="2" destOrd="0" parTransId="{CD710DD2-B5B6-4067-98F7-0E9B3A7AA536}" sibTransId="{E818A0FA-A853-4167-9C66-83C13A3B19D9}"/>
    <dgm:cxn modelId="{AA5E5284-CC86-48D3-B3F0-A33D3BFFCE7F}" srcId="{77F26189-4ECD-494C-9A3C-9EB5AB0AAE10}" destId="{E543BB3B-28C8-4016-9277-2E77393159F6}" srcOrd="1" destOrd="0" parTransId="{E2672C1D-7612-41DE-A865-9717412B0765}" sibTransId="{385A6F91-2CA2-4E1A-9386-5C0F21AF2AB5}"/>
    <dgm:cxn modelId="{9E506A90-9BCF-4264-963D-8954B79F178F}" type="presOf" srcId="{77F26189-4ECD-494C-9A3C-9EB5AB0AAE10}" destId="{7D5C4F3E-29F0-4168-9F90-53DA59656AD0}" srcOrd="0" destOrd="0" presId="urn:microsoft.com/office/officeart/2005/8/layout/vList2"/>
    <dgm:cxn modelId="{0FC208AB-0E69-41F3-B6D1-A1383540BB4C}" srcId="{77F26189-4ECD-494C-9A3C-9EB5AB0AAE10}" destId="{49CB6760-3266-4E9F-B96B-EF53BFA0CC12}" srcOrd="0" destOrd="0" parTransId="{49ADF0B0-F3CE-4F01-A0F6-DBF7B55EBAB0}" sibTransId="{C2A667EF-F7BA-4E14-AA10-F194EFCF2A48}"/>
    <dgm:cxn modelId="{FA63D4B7-C1A9-409B-A305-D99A04614710}" type="presOf" srcId="{C24EEE58-3F04-4F48-8B5B-2F723B1CE1C7}" destId="{2120AA7D-4C6B-4B14-9433-5B845AB00D85}" srcOrd="0" destOrd="0" presId="urn:microsoft.com/office/officeart/2005/8/layout/vList2"/>
    <dgm:cxn modelId="{F4E0C4C6-85FF-4913-ABE8-C435158140E1}" srcId="{C24EEE58-3F04-4F48-8B5B-2F723B1CE1C7}" destId="{BD113F7A-EA4F-4C44-AEC4-32BDA7835A2B}" srcOrd="0" destOrd="0" parTransId="{D289C605-EB05-4BD6-B2AB-311915BBD06E}" sibTransId="{2AE405A6-04DA-48AC-9E8C-96B7B621A053}"/>
    <dgm:cxn modelId="{A5059BE5-D4F4-4251-9C43-C217437BF8B7}" type="presOf" srcId="{7993E3F8-ABE2-4522-9B8F-C2B35573CB79}" destId="{5392E059-66CB-4797-BDD2-A93032EE4130}" srcOrd="0" destOrd="2" presId="urn:microsoft.com/office/officeart/2005/8/layout/vList2"/>
    <dgm:cxn modelId="{E2C0ADE9-8FBD-4C22-A4F4-9E336C640833}" type="presOf" srcId="{BD113F7A-EA4F-4C44-AEC4-32BDA7835A2B}" destId="{5392E059-66CB-4797-BDD2-A93032EE4130}" srcOrd="0" destOrd="0" presId="urn:microsoft.com/office/officeart/2005/8/layout/vList2"/>
    <dgm:cxn modelId="{0582E8EF-3A04-4C93-904D-89B0CAA21B65}" srcId="{77F26189-4ECD-494C-9A3C-9EB5AB0AAE10}" destId="{BD713626-B503-4F02-ADA5-E394AD2C5A4C}" srcOrd="2" destOrd="0" parTransId="{52C1A796-405A-4C2D-A1A6-F8432B9EF712}" sibTransId="{B27380EF-A94B-4934-BFCD-9BC1136FB16E}"/>
    <dgm:cxn modelId="{68E4F8F2-1EEE-4F4F-ABE1-3B9034531A79}" srcId="{68EAF6BE-4B7B-44CB-9500-ED01A8449226}" destId="{C24EEE58-3F04-4F48-8B5B-2F723B1CE1C7}" srcOrd="0" destOrd="0" parTransId="{7CA67AB6-325A-4257-BAF8-AA90C9B941EC}" sibTransId="{3731A0DC-691E-4661-810E-292AD8604DB8}"/>
    <dgm:cxn modelId="{8D0AADCC-BAF8-4FE5-980D-0F45F3D488CA}" type="presParOf" srcId="{39BC70C7-3444-4876-8B28-6B069B874B5D}" destId="{2120AA7D-4C6B-4B14-9433-5B845AB00D85}" srcOrd="0" destOrd="0" presId="urn:microsoft.com/office/officeart/2005/8/layout/vList2"/>
    <dgm:cxn modelId="{CA3591BE-ABA0-4B20-A830-27C24D4A63BD}" type="presParOf" srcId="{39BC70C7-3444-4876-8B28-6B069B874B5D}" destId="{5392E059-66CB-4797-BDD2-A93032EE4130}" srcOrd="1" destOrd="0" presId="urn:microsoft.com/office/officeart/2005/8/layout/vList2"/>
    <dgm:cxn modelId="{350A2AB3-FCAC-4824-A083-4041954AF7C1}" type="presParOf" srcId="{39BC70C7-3444-4876-8B28-6B069B874B5D}" destId="{7D5C4F3E-29F0-4168-9F90-53DA59656AD0}" srcOrd="2" destOrd="0" presId="urn:microsoft.com/office/officeart/2005/8/layout/vList2"/>
    <dgm:cxn modelId="{F027EEF5-B6F4-4638-8D66-21656FE12615}" type="presParOf" srcId="{39BC70C7-3444-4876-8B28-6B069B874B5D}" destId="{186AE1E8-6247-409F-BB19-E0E692F3A91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59BBE7-0033-487D-8149-1EE81699411C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6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4FC43D-B4CA-4336-A62C-A51F4A1CA17E}">
      <dsp:nvSpPr>
        <dsp:cNvPr id="0" name=""/>
        <dsp:cNvSpPr/>
      </dsp:nvSpPr>
      <dsp:spPr>
        <a:xfrm>
          <a:off x="4159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1" kern="1200" dirty="0"/>
            <a:t>Amazon.com Web Services</a:t>
          </a:r>
          <a:r>
            <a:rPr lang="en-US" sz="1700" b="0" i="1" kern="1200" dirty="0"/>
            <a:t> launched in 2002</a:t>
          </a:r>
          <a:endParaRPr lang="en-US" sz="1700" kern="1200" dirty="0"/>
        </a:p>
      </dsp:txBody>
      <dsp:txXfrm>
        <a:off x="4159" y="0"/>
        <a:ext cx="1818408" cy="1740535"/>
      </dsp:txXfrm>
    </dsp:sp>
    <dsp:sp modelId="{549C0C0F-56C7-4A09-A244-0A17643C84F7}">
      <dsp:nvSpPr>
        <dsp:cNvPr id="0" name=""/>
        <dsp:cNvSpPr/>
      </dsp:nvSpPr>
      <dsp:spPr>
        <a:xfrm>
          <a:off x="695796" y="1958102"/>
          <a:ext cx="435133" cy="435133"/>
        </a:xfrm>
        <a:prstGeom prst="ellips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EEA796-3618-4778-9E61-29A6FD46C8A4}">
      <dsp:nvSpPr>
        <dsp:cNvPr id="0" name=""/>
        <dsp:cNvSpPr/>
      </dsp:nvSpPr>
      <dsp:spPr>
        <a:xfrm>
          <a:off x="1913487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AWS EC2, S3 </a:t>
          </a:r>
          <a:r>
            <a:rPr lang="en-US" sz="1700" kern="1200" dirty="0"/>
            <a:t>was introduced in 2006</a:t>
          </a:r>
        </a:p>
      </dsp:txBody>
      <dsp:txXfrm>
        <a:off x="1913487" y="2610802"/>
        <a:ext cx="1818408" cy="1740535"/>
      </dsp:txXfrm>
    </dsp:sp>
    <dsp:sp modelId="{A14B47BD-3A43-4950-9B06-8F9B3FA9AAAF}">
      <dsp:nvSpPr>
        <dsp:cNvPr id="0" name=""/>
        <dsp:cNvSpPr/>
      </dsp:nvSpPr>
      <dsp:spPr>
        <a:xfrm>
          <a:off x="2605124" y="1958102"/>
          <a:ext cx="435133" cy="435133"/>
        </a:xfrm>
        <a:prstGeom prst="ellipse">
          <a:avLst/>
        </a:prstGeom>
        <a:solidFill>
          <a:schemeClr val="accent6">
            <a:shade val="50000"/>
            <a:hueOff val="275954"/>
            <a:satOff val="6270"/>
            <a:lumOff val="181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C2760-0D87-4FCE-8822-A4E312F77653}">
      <dsp:nvSpPr>
        <dsp:cNvPr id="0" name=""/>
        <dsp:cNvSpPr/>
      </dsp:nvSpPr>
      <dsp:spPr>
        <a:xfrm>
          <a:off x="3822815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Google</a:t>
          </a:r>
          <a:r>
            <a:rPr lang="en-US" sz="1700" kern="1200" dirty="0"/>
            <a:t> announced </a:t>
          </a:r>
          <a:r>
            <a:rPr lang="en-US" sz="1700" b="1" kern="1200" dirty="0"/>
            <a:t>App Engine </a:t>
          </a:r>
          <a:r>
            <a:rPr lang="en-US" sz="1700" kern="1200" dirty="0"/>
            <a:t>in April 2008</a:t>
          </a:r>
        </a:p>
      </dsp:txBody>
      <dsp:txXfrm>
        <a:off x="3822815" y="0"/>
        <a:ext cx="1818408" cy="1740535"/>
      </dsp:txXfrm>
    </dsp:sp>
    <dsp:sp modelId="{8090F4E6-D0D6-49AE-88C4-A74FAA2D80C0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accent6">
            <a:shade val="50000"/>
            <a:hueOff val="551908"/>
            <a:satOff val="12541"/>
            <a:lumOff val="362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9F0C53-2EE5-4C79-ABB4-447974EC4C53}">
      <dsp:nvSpPr>
        <dsp:cNvPr id="0" name=""/>
        <dsp:cNvSpPr/>
      </dsp:nvSpPr>
      <dsp:spPr>
        <a:xfrm>
          <a:off x="5732144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Microsoft</a:t>
          </a:r>
          <a:r>
            <a:rPr lang="en-US" sz="1700" kern="1200" dirty="0"/>
            <a:t> Windows </a:t>
          </a:r>
          <a:r>
            <a:rPr lang="en-US" sz="1700" b="1" kern="1200" dirty="0"/>
            <a:t>Azure</a:t>
          </a:r>
          <a:r>
            <a:rPr lang="en-US" sz="1700" kern="1200" dirty="0"/>
            <a:t> Platform was introduced in October 2008</a:t>
          </a:r>
        </a:p>
      </dsp:txBody>
      <dsp:txXfrm>
        <a:off x="5732144" y="2610802"/>
        <a:ext cx="1818408" cy="1740535"/>
      </dsp:txXfrm>
    </dsp:sp>
    <dsp:sp modelId="{350176D3-D98B-4267-9008-977E92483421}">
      <dsp:nvSpPr>
        <dsp:cNvPr id="0" name=""/>
        <dsp:cNvSpPr/>
      </dsp:nvSpPr>
      <dsp:spPr>
        <a:xfrm>
          <a:off x="6423781" y="1958102"/>
          <a:ext cx="435133" cy="435133"/>
        </a:xfrm>
        <a:prstGeom prst="ellipse">
          <a:avLst/>
        </a:prstGeom>
        <a:solidFill>
          <a:schemeClr val="accent6">
            <a:shade val="50000"/>
            <a:hueOff val="551908"/>
            <a:satOff val="12541"/>
            <a:lumOff val="362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10535-1EF1-4ED4-9F8D-41315F499553}">
      <dsp:nvSpPr>
        <dsp:cNvPr id="0" name=""/>
        <dsp:cNvSpPr/>
      </dsp:nvSpPr>
      <dsp:spPr>
        <a:xfrm>
          <a:off x="7641472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IBM Bluemix </a:t>
          </a:r>
          <a:r>
            <a:rPr lang="en-US" sz="1700" kern="1200" dirty="0"/>
            <a:t>was announced for public beta in February 2014.</a:t>
          </a:r>
        </a:p>
      </dsp:txBody>
      <dsp:txXfrm>
        <a:off x="7641472" y="0"/>
        <a:ext cx="1818408" cy="1740535"/>
      </dsp:txXfrm>
    </dsp:sp>
    <dsp:sp modelId="{33668284-B562-47B7-83F8-F1B77ED680E3}">
      <dsp:nvSpPr>
        <dsp:cNvPr id="0" name=""/>
        <dsp:cNvSpPr/>
      </dsp:nvSpPr>
      <dsp:spPr>
        <a:xfrm>
          <a:off x="8333110" y="1958102"/>
          <a:ext cx="435133" cy="435133"/>
        </a:xfrm>
        <a:prstGeom prst="ellipse">
          <a:avLst/>
        </a:prstGeom>
        <a:solidFill>
          <a:schemeClr val="accent6">
            <a:shade val="50000"/>
            <a:hueOff val="275954"/>
            <a:satOff val="6270"/>
            <a:lumOff val="181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CDEBBB-1BAB-41A2-8DFC-4E9D5E630346}">
      <dsp:nvSpPr>
        <dsp:cNvPr id="0" name=""/>
        <dsp:cNvSpPr/>
      </dsp:nvSpPr>
      <dsp:spPr>
        <a:xfrm>
          <a:off x="374170" y="296399"/>
          <a:ext cx="611455" cy="6114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F33CB2-1F85-476A-A0C8-85A295546229}">
      <dsp:nvSpPr>
        <dsp:cNvPr id="0" name=""/>
        <dsp:cNvSpPr/>
      </dsp:nvSpPr>
      <dsp:spPr>
        <a:xfrm>
          <a:off x="503" y="1128929"/>
          <a:ext cx="1358789" cy="54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High-cost</a:t>
          </a:r>
          <a:r>
            <a:rPr lang="en-US" sz="1100" kern="1200"/>
            <a:t> of </a:t>
          </a:r>
          <a:r>
            <a:rPr lang="en-US" sz="1100" b="1" kern="1200"/>
            <a:t>Infrastructure</a:t>
          </a:r>
          <a:r>
            <a:rPr lang="en-US" sz="1100" kern="1200"/>
            <a:t> investing</a:t>
          </a:r>
        </a:p>
      </dsp:txBody>
      <dsp:txXfrm>
        <a:off x="503" y="1128929"/>
        <a:ext cx="1358789" cy="543515"/>
      </dsp:txXfrm>
    </dsp:sp>
    <dsp:sp modelId="{93A347FC-EC18-4883-8F45-DBC5C5AC116D}">
      <dsp:nvSpPr>
        <dsp:cNvPr id="0" name=""/>
        <dsp:cNvSpPr/>
      </dsp:nvSpPr>
      <dsp:spPr>
        <a:xfrm>
          <a:off x="1970747" y="296399"/>
          <a:ext cx="611455" cy="6114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92206-93C5-4E03-A9BC-FAF3C6A31BDE}">
      <dsp:nvSpPr>
        <dsp:cNvPr id="0" name=""/>
        <dsp:cNvSpPr/>
      </dsp:nvSpPr>
      <dsp:spPr>
        <a:xfrm>
          <a:off x="1597080" y="1128929"/>
          <a:ext cx="1358789" cy="54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Always maintain the </a:t>
          </a:r>
          <a:r>
            <a:rPr lang="en-US" sz="1100" b="1" kern="1200"/>
            <a:t>highest</a:t>
          </a:r>
          <a:r>
            <a:rPr lang="en-US" sz="1100" kern="1200"/>
            <a:t> level of </a:t>
          </a:r>
          <a:r>
            <a:rPr lang="en-US" sz="1100" b="1" kern="1200"/>
            <a:t>demand</a:t>
          </a:r>
        </a:p>
      </dsp:txBody>
      <dsp:txXfrm>
        <a:off x="1597080" y="1128929"/>
        <a:ext cx="1358789" cy="543515"/>
      </dsp:txXfrm>
    </dsp:sp>
    <dsp:sp modelId="{5184881A-8AC3-489A-800C-E58938A8D408}">
      <dsp:nvSpPr>
        <dsp:cNvPr id="0" name=""/>
        <dsp:cNvSpPr/>
      </dsp:nvSpPr>
      <dsp:spPr>
        <a:xfrm>
          <a:off x="3567324" y="296399"/>
          <a:ext cx="611455" cy="6114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343845-181F-4ACB-BB57-0EE838CB4447}">
      <dsp:nvSpPr>
        <dsp:cNvPr id="0" name=""/>
        <dsp:cNvSpPr/>
      </dsp:nvSpPr>
      <dsp:spPr>
        <a:xfrm>
          <a:off x="3193657" y="1128929"/>
          <a:ext cx="1358789" cy="54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High-cost</a:t>
          </a:r>
          <a:r>
            <a:rPr lang="en-US" sz="1100" kern="1200"/>
            <a:t> of </a:t>
          </a:r>
          <a:r>
            <a:rPr lang="en-US" sz="1100" b="1" kern="1200"/>
            <a:t>Operation</a:t>
          </a:r>
          <a:r>
            <a:rPr lang="en-US" sz="1100" kern="1200"/>
            <a:t> and </a:t>
          </a:r>
          <a:r>
            <a:rPr lang="en-US" sz="1100" b="1" kern="1200"/>
            <a:t>Maintenance</a:t>
          </a:r>
          <a:r>
            <a:rPr lang="en-US" sz="1100" kern="1200"/>
            <a:t> </a:t>
          </a:r>
        </a:p>
      </dsp:txBody>
      <dsp:txXfrm>
        <a:off x="3193657" y="1128929"/>
        <a:ext cx="1358789" cy="543515"/>
      </dsp:txXfrm>
    </dsp:sp>
    <dsp:sp modelId="{93C5A198-35B5-4C5D-A216-B890D290D7EB}">
      <dsp:nvSpPr>
        <dsp:cNvPr id="0" name=""/>
        <dsp:cNvSpPr/>
      </dsp:nvSpPr>
      <dsp:spPr>
        <a:xfrm>
          <a:off x="1172458" y="2012142"/>
          <a:ext cx="611455" cy="6114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667BA-44B2-4520-A19A-0C3119B296D1}">
      <dsp:nvSpPr>
        <dsp:cNvPr id="0" name=""/>
        <dsp:cNvSpPr/>
      </dsp:nvSpPr>
      <dsp:spPr>
        <a:xfrm>
          <a:off x="798791" y="2844672"/>
          <a:ext cx="1358789" cy="54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Complex</a:t>
          </a:r>
          <a:r>
            <a:rPr lang="en-US" sz="1100" b="1" kern="1200" dirty="0"/>
            <a:t> measurement </a:t>
          </a:r>
          <a:r>
            <a:rPr lang="en-US" sz="1100" b="0" kern="1200" dirty="0"/>
            <a:t>and</a:t>
          </a:r>
          <a:r>
            <a:rPr lang="en-US" sz="1100" b="1" kern="1200" dirty="0"/>
            <a:t> monitoring </a:t>
          </a:r>
        </a:p>
      </dsp:txBody>
      <dsp:txXfrm>
        <a:off x="798791" y="2844672"/>
        <a:ext cx="1358789" cy="543515"/>
      </dsp:txXfrm>
    </dsp:sp>
    <dsp:sp modelId="{27646BB7-1CEC-447B-8189-7701D4AC6484}">
      <dsp:nvSpPr>
        <dsp:cNvPr id="0" name=""/>
        <dsp:cNvSpPr/>
      </dsp:nvSpPr>
      <dsp:spPr>
        <a:xfrm>
          <a:off x="2769036" y="2012142"/>
          <a:ext cx="611455" cy="6114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BD462-3F5A-4A33-99AC-7411144E67F5}">
      <dsp:nvSpPr>
        <dsp:cNvPr id="0" name=""/>
        <dsp:cNvSpPr/>
      </dsp:nvSpPr>
      <dsp:spPr>
        <a:xfrm>
          <a:off x="2395369" y="2844672"/>
          <a:ext cx="1358789" cy="54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Complex</a:t>
          </a:r>
          <a:r>
            <a:rPr lang="en-US" sz="1100" b="1" kern="1200"/>
            <a:t> disaster recovery</a:t>
          </a:r>
        </a:p>
      </dsp:txBody>
      <dsp:txXfrm>
        <a:off x="2395369" y="2844672"/>
        <a:ext cx="1358789" cy="543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3BBB5-7C90-413C-B5E3-EC50ECF65B53}">
      <dsp:nvSpPr>
        <dsp:cNvPr id="0" name=""/>
        <dsp:cNvSpPr/>
      </dsp:nvSpPr>
      <dsp:spPr>
        <a:xfrm rot="5400000">
          <a:off x="6525770" y="-2945049"/>
          <a:ext cx="668848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Resource is provided on-demand without human interaction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Organization can control authorization of members to access resource</a:t>
          </a:r>
        </a:p>
      </dsp:txBody>
      <dsp:txXfrm rot="-5400000">
        <a:off x="3495202" y="118169"/>
        <a:ext cx="6697334" cy="603548"/>
      </dsp:txXfrm>
    </dsp:sp>
    <dsp:sp modelId="{236E7CC5-14D9-43BF-9BDA-90F6803541C7}">
      <dsp:nvSpPr>
        <dsp:cNvPr id="0" name=""/>
        <dsp:cNvSpPr/>
      </dsp:nvSpPr>
      <dsp:spPr>
        <a:xfrm>
          <a:off x="258803" y="1912"/>
          <a:ext cx="3236398" cy="8360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On-demand </a:t>
          </a:r>
          <a:br>
            <a:rPr lang="en-US" sz="2300" kern="1200" dirty="0"/>
          </a:br>
          <a:r>
            <a:rPr lang="en-US" sz="2300" kern="1200" dirty="0"/>
            <a:t>self-service</a:t>
          </a:r>
        </a:p>
      </dsp:txBody>
      <dsp:txXfrm>
        <a:off x="299616" y="42725"/>
        <a:ext cx="3154772" cy="754434"/>
      </dsp:txXfrm>
    </dsp:sp>
    <dsp:sp modelId="{1A6979CC-DCBC-4EF5-A501-E2FB176EA915}">
      <dsp:nvSpPr>
        <dsp:cNvPr id="0" name=""/>
        <dsp:cNvSpPr/>
      </dsp:nvSpPr>
      <dsp:spPr>
        <a:xfrm rot="5400000">
          <a:off x="6520054" y="-2067186"/>
          <a:ext cx="668848" cy="6729984"/>
        </a:xfrm>
        <a:prstGeom prst="round2SameRect">
          <a:avLst/>
        </a:prstGeom>
        <a:solidFill>
          <a:schemeClr val="accent2">
            <a:tint val="40000"/>
            <a:alpha val="90000"/>
            <a:hueOff val="1532180"/>
            <a:satOff val="0"/>
            <a:lumOff val="5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532180"/>
              <a:satOff val="0"/>
              <a:lumOff val="5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Access Cloud Resources by any devices and in any networked location (if having permission)</a:t>
          </a:r>
        </a:p>
      </dsp:txBody>
      <dsp:txXfrm rot="-5400000">
        <a:off x="3489486" y="996032"/>
        <a:ext cx="6697334" cy="603548"/>
      </dsp:txXfrm>
    </dsp:sp>
    <dsp:sp modelId="{D235C98E-C4BA-4AB4-82CF-1244EDE31BE9}">
      <dsp:nvSpPr>
        <dsp:cNvPr id="0" name=""/>
        <dsp:cNvSpPr/>
      </dsp:nvSpPr>
      <dsp:spPr>
        <a:xfrm>
          <a:off x="258803" y="879775"/>
          <a:ext cx="3230682" cy="836060"/>
        </a:xfrm>
        <a:prstGeom prst="roundRect">
          <a:avLst/>
        </a:prstGeom>
        <a:solidFill>
          <a:schemeClr val="accent2">
            <a:hueOff val="1540825"/>
            <a:satOff val="0"/>
            <a:lumOff val="46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network </a:t>
          </a:r>
          <a:br>
            <a:rPr lang="en-US" sz="2300" kern="1200" dirty="0"/>
          </a:br>
          <a:r>
            <a:rPr lang="en-US" sz="2300" kern="1200" dirty="0"/>
            <a:t>access</a:t>
          </a:r>
        </a:p>
      </dsp:txBody>
      <dsp:txXfrm>
        <a:off x="299616" y="920588"/>
        <a:ext cx="3149056" cy="754434"/>
      </dsp:txXfrm>
    </dsp:sp>
    <dsp:sp modelId="{828B1E82-5B8C-47BE-BAFA-F768A9B9B577}">
      <dsp:nvSpPr>
        <dsp:cNvPr id="0" name=""/>
        <dsp:cNvSpPr/>
      </dsp:nvSpPr>
      <dsp:spPr>
        <a:xfrm rot="5400000">
          <a:off x="6540155" y="-1189323"/>
          <a:ext cx="668848" cy="6729984"/>
        </a:xfrm>
        <a:prstGeom prst="round2SameRect">
          <a:avLst/>
        </a:prstGeom>
        <a:solidFill>
          <a:schemeClr val="accent2">
            <a:tint val="40000"/>
            <a:alpha val="90000"/>
            <a:hueOff val="3064360"/>
            <a:satOff val="0"/>
            <a:lumOff val="11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064360"/>
              <a:satOff val="0"/>
              <a:lumOff val="11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Cloud provider resources are shared by multiple tenants while keeping the data of individual clients hidden from other clients.</a:t>
          </a:r>
        </a:p>
      </dsp:txBody>
      <dsp:txXfrm rot="-5400000">
        <a:off x="3509587" y="1873895"/>
        <a:ext cx="6697334" cy="603548"/>
      </dsp:txXfrm>
    </dsp:sp>
    <dsp:sp modelId="{2F8967A7-049A-4D27-87E9-21D7A5D60C39}">
      <dsp:nvSpPr>
        <dsp:cNvPr id="0" name=""/>
        <dsp:cNvSpPr/>
      </dsp:nvSpPr>
      <dsp:spPr>
        <a:xfrm>
          <a:off x="258803" y="1757638"/>
          <a:ext cx="3250784" cy="836060"/>
        </a:xfrm>
        <a:prstGeom prst="roundRect">
          <a:avLst/>
        </a:prstGeom>
        <a:solidFill>
          <a:schemeClr val="accent2">
            <a:hueOff val="3081649"/>
            <a:satOff val="0"/>
            <a:lumOff val="9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Resource pooling</a:t>
          </a:r>
        </a:p>
      </dsp:txBody>
      <dsp:txXfrm>
        <a:off x="299616" y="1798451"/>
        <a:ext cx="3169158" cy="754434"/>
      </dsp:txXfrm>
    </dsp:sp>
    <dsp:sp modelId="{9EBB0AEF-F82E-4C31-8446-F6A029A9A0C0}">
      <dsp:nvSpPr>
        <dsp:cNvPr id="0" name=""/>
        <dsp:cNvSpPr/>
      </dsp:nvSpPr>
      <dsp:spPr>
        <a:xfrm rot="5400000">
          <a:off x="6540193" y="-311459"/>
          <a:ext cx="668848" cy="6729984"/>
        </a:xfrm>
        <a:prstGeom prst="round2SameRect">
          <a:avLst/>
        </a:prstGeom>
        <a:solidFill>
          <a:schemeClr val="accent2">
            <a:tint val="40000"/>
            <a:alpha val="90000"/>
            <a:hueOff val="4596540"/>
            <a:satOff val="0"/>
            <a:lumOff val="17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4596540"/>
              <a:satOff val="0"/>
              <a:lumOff val="17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Simple to increase resources or decrease wasteful resources</a:t>
          </a:r>
        </a:p>
      </dsp:txBody>
      <dsp:txXfrm rot="-5400000">
        <a:off x="3509625" y="2751759"/>
        <a:ext cx="6697334" cy="603548"/>
      </dsp:txXfrm>
    </dsp:sp>
    <dsp:sp modelId="{01617C6B-2391-4CAE-9728-3D04045D214D}">
      <dsp:nvSpPr>
        <dsp:cNvPr id="0" name=""/>
        <dsp:cNvSpPr/>
      </dsp:nvSpPr>
      <dsp:spPr>
        <a:xfrm>
          <a:off x="258803" y="2635502"/>
          <a:ext cx="3250822" cy="836060"/>
        </a:xfrm>
        <a:prstGeom prst="roundRect">
          <a:avLst/>
        </a:prstGeom>
        <a:solidFill>
          <a:schemeClr val="accent2">
            <a:hueOff val="4622474"/>
            <a:satOff val="0"/>
            <a:lumOff val="139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Rapid Elasticity</a:t>
          </a:r>
        </a:p>
      </dsp:txBody>
      <dsp:txXfrm>
        <a:off x="299616" y="2676315"/>
        <a:ext cx="3169196" cy="754434"/>
      </dsp:txXfrm>
    </dsp:sp>
    <dsp:sp modelId="{1F6E55E7-68C9-451E-8BA2-183A615B8AB5}">
      <dsp:nvSpPr>
        <dsp:cNvPr id="0" name=""/>
        <dsp:cNvSpPr/>
      </dsp:nvSpPr>
      <dsp:spPr>
        <a:xfrm rot="5400000">
          <a:off x="6557380" y="566403"/>
          <a:ext cx="668848" cy="6729984"/>
        </a:xfrm>
        <a:prstGeom prst="round2SameRect">
          <a:avLst/>
        </a:prstGeom>
        <a:solidFill>
          <a:schemeClr val="accent2">
            <a:tint val="40000"/>
            <a:alpha val="90000"/>
            <a:hueOff val="6128719"/>
            <a:satOff val="0"/>
            <a:lumOff val="237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128719"/>
              <a:satOff val="0"/>
              <a:lumOff val="23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Simple resource measurement and monitoring</a:t>
          </a:r>
        </a:p>
      </dsp:txBody>
      <dsp:txXfrm rot="-5400000">
        <a:off x="3526812" y="3629621"/>
        <a:ext cx="6697334" cy="603548"/>
      </dsp:txXfrm>
    </dsp:sp>
    <dsp:sp modelId="{2016A7B4-B6C6-477E-9FF5-77CA52E9A48F}">
      <dsp:nvSpPr>
        <dsp:cNvPr id="0" name=""/>
        <dsp:cNvSpPr/>
      </dsp:nvSpPr>
      <dsp:spPr>
        <a:xfrm>
          <a:off x="258803" y="3513365"/>
          <a:ext cx="3268008" cy="836060"/>
        </a:xfrm>
        <a:prstGeom prst="round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Measured service</a:t>
          </a:r>
        </a:p>
      </dsp:txBody>
      <dsp:txXfrm>
        <a:off x="299616" y="3554178"/>
        <a:ext cx="3186382" cy="7544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B8BBA-3D4B-4356-82D7-169CB77ABF93}">
      <dsp:nvSpPr>
        <dsp:cNvPr id="0" name=""/>
        <dsp:cNvSpPr/>
      </dsp:nvSpPr>
      <dsp:spPr>
        <a:xfrm>
          <a:off x="472921" y="1746"/>
          <a:ext cx="1090274" cy="6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IAM</a:t>
          </a:r>
        </a:p>
      </dsp:txBody>
      <dsp:txXfrm>
        <a:off x="472921" y="1746"/>
        <a:ext cx="1090274" cy="654164"/>
      </dsp:txXfrm>
    </dsp:sp>
    <dsp:sp modelId="{7DADE8D8-05BC-4854-B2E2-DE7F20FDD4AB}">
      <dsp:nvSpPr>
        <dsp:cNvPr id="0" name=""/>
        <dsp:cNvSpPr/>
      </dsp:nvSpPr>
      <dsp:spPr>
        <a:xfrm>
          <a:off x="1672223" y="1746"/>
          <a:ext cx="1090274" cy="6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Network</a:t>
          </a:r>
        </a:p>
      </dsp:txBody>
      <dsp:txXfrm>
        <a:off x="1672223" y="1746"/>
        <a:ext cx="1090274" cy="654164"/>
      </dsp:txXfrm>
    </dsp:sp>
    <dsp:sp modelId="{C6C888A2-83E7-4D62-894F-ECEE72CF2CA3}">
      <dsp:nvSpPr>
        <dsp:cNvPr id="0" name=""/>
        <dsp:cNvSpPr/>
      </dsp:nvSpPr>
      <dsp:spPr>
        <a:xfrm>
          <a:off x="2871525" y="1746"/>
          <a:ext cx="1090274" cy="6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Compute</a:t>
          </a:r>
        </a:p>
      </dsp:txBody>
      <dsp:txXfrm>
        <a:off x="2871525" y="1746"/>
        <a:ext cx="1090274" cy="654164"/>
      </dsp:txXfrm>
    </dsp:sp>
    <dsp:sp modelId="{65F2FD80-BF64-4E08-80E3-1C4B9F3EAADC}">
      <dsp:nvSpPr>
        <dsp:cNvPr id="0" name=""/>
        <dsp:cNvSpPr/>
      </dsp:nvSpPr>
      <dsp:spPr>
        <a:xfrm>
          <a:off x="472921" y="764939"/>
          <a:ext cx="1090274" cy="6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Messaging</a:t>
          </a:r>
        </a:p>
      </dsp:txBody>
      <dsp:txXfrm>
        <a:off x="472921" y="764939"/>
        <a:ext cx="1090274" cy="654164"/>
      </dsp:txXfrm>
    </dsp:sp>
    <dsp:sp modelId="{5AA7EB5D-DB47-4C25-9392-D883FDB7C398}">
      <dsp:nvSpPr>
        <dsp:cNvPr id="0" name=""/>
        <dsp:cNvSpPr/>
      </dsp:nvSpPr>
      <dsp:spPr>
        <a:xfrm>
          <a:off x="1672223" y="764939"/>
          <a:ext cx="1090274" cy="6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Logging and Monitoring</a:t>
          </a:r>
        </a:p>
      </dsp:txBody>
      <dsp:txXfrm>
        <a:off x="1672223" y="764939"/>
        <a:ext cx="1090274" cy="654164"/>
      </dsp:txXfrm>
    </dsp:sp>
    <dsp:sp modelId="{656969DA-6284-4E90-BA94-09C68F2A05B0}">
      <dsp:nvSpPr>
        <dsp:cNvPr id="0" name=""/>
        <dsp:cNvSpPr/>
      </dsp:nvSpPr>
      <dsp:spPr>
        <a:xfrm>
          <a:off x="2871525" y="764939"/>
          <a:ext cx="1090274" cy="6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Storage</a:t>
          </a:r>
        </a:p>
      </dsp:txBody>
      <dsp:txXfrm>
        <a:off x="2871525" y="764939"/>
        <a:ext cx="1090274" cy="654164"/>
      </dsp:txXfrm>
    </dsp:sp>
    <dsp:sp modelId="{2A7BDE2B-AB13-4458-8A26-F011FFBBF307}">
      <dsp:nvSpPr>
        <dsp:cNvPr id="0" name=""/>
        <dsp:cNvSpPr/>
      </dsp:nvSpPr>
      <dsp:spPr>
        <a:xfrm>
          <a:off x="472921" y="1528131"/>
          <a:ext cx="1090274" cy="6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Database</a:t>
          </a:r>
        </a:p>
      </dsp:txBody>
      <dsp:txXfrm>
        <a:off x="472921" y="1528131"/>
        <a:ext cx="1090274" cy="654164"/>
      </dsp:txXfrm>
    </dsp:sp>
    <dsp:sp modelId="{D1522F88-E6E1-4BC7-B850-DB2FD5812DA5}">
      <dsp:nvSpPr>
        <dsp:cNvPr id="0" name=""/>
        <dsp:cNvSpPr/>
      </dsp:nvSpPr>
      <dsp:spPr>
        <a:xfrm>
          <a:off x="1672223" y="1528131"/>
          <a:ext cx="1090274" cy="6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Infrastructure as Code</a:t>
          </a:r>
        </a:p>
      </dsp:txBody>
      <dsp:txXfrm>
        <a:off x="1672223" y="1528131"/>
        <a:ext cx="1090274" cy="654164"/>
      </dsp:txXfrm>
    </dsp:sp>
    <dsp:sp modelId="{25213791-F1BB-4117-B4A9-C03E02E28E34}">
      <dsp:nvSpPr>
        <dsp:cNvPr id="0" name=""/>
        <dsp:cNvSpPr/>
      </dsp:nvSpPr>
      <dsp:spPr>
        <a:xfrm>
          <a:off x="2871525" y="1528131"/>
          <a:ext cx="1090274" cy="6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CICD</a:t>
          </a:r>
        </a:p>
      </dsp:txBody>
      <dsp:txXfrm>
        <a:off x="2871525" y="1528131"/>
        <a:ext cx="1090274" cy="654164"/>
      </dsp:txXfrm>
    </dsp:sp>
    <dsp:sp modelId="{5EF87DA0-F894-4AC9-AA45-CC24392FD077}">
      <dsp:nvSpPr>
        <dsp:cNvPr id="0" name=""/>
        <dsp:cNvSpPr/>
      </dsp:nvSpPr>
      <dsp:spPr>
        <a:xfrm>
          <a:off x="472921" y="2291323"/>
          <a:ext cx="1090274" cy="6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CDN</a:t>
          </a:r>
        </a:p>
      </dsp:txBody>
      <dsp:txXfrm>
        <a:off x="472921" y="2291323"/>
        <a:ext cx="1090274" cy="654164"/>
      </dsp:txXfrm>
    </dsp:sp>
    <dsp:sp modelId="{581CC9E1-B05B-4A37-931A-12646447E631}">
      <dsp:nvSpPr>
        <dsp:cNvPr id="0" name=""/>
        <dsp:cNvSpPr/>
      </dsp:nvSpPr>
      <dsp:spPr>
        <a:xfrm>
          <a:off x="1672223" y="2291323"/>
          <a:ext cx="1090274" cy="6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DNS</a:t>
          </a:r>
        </a:p>
      </dsp:txBody>
      <dsp:txXfrm>
        <a:off x="1672223" y="2291323"/>
        <a:ext cx="1090274" cy="654164"/>
      </dsp:txXfrm>
    </dsp:sp>
    <dsp:sp modelId="{C89548D4-9484-4B6D-B967-D9667044A6E3}">
      <dsp:nvSpPr>
        <dsp:cNvPr id="0" name=""/>
        <dsp:cNvSpPr/>
      </dsp:nvSpPr>
      <dsp:spPr>
        <a:xfrm>
          <a:off x="2871525" y="2291323"/>
          <a:ext cx="1090274" cy="6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Analytic</a:t>
          </a:r>
        </a:p>
      </dsp:txBody>
      <dsp:txXfrm>
        <a:off x="2871525" y="2291323"/>
        <a:ext cx="1090274" cy="654164"/>
      </dsp:txXfrm>
    </dsp:sp>
    <dsp:sp modelId="{85BF6C36-192E-486D-ACFF-2E8BFBBF726B}">
      <dsp:nvSpPr>
        <dsp:cNvPr id="0" name=""/>
        <dsp:cNvSpPr/>
      </dsp:nvSpPr>
      <dsp:spPr>
        <a:xfrm>
          <a:off x="1672223" y="3054515"/>
          <a:ext cx="1090274" cy="6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AI</a:t>
          </a:r>
        </a:p>
      </dsp:txBody>
      <dsp:txXfrm>
        <a:off x="1672223" y="3054515"/>
        <a:ext cx="1090274" cy="6541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0E6B2-3747-46CE-9C4B-BB9E48E37843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Public Cloud</a:t>
          </a:r>
        </a:p>
      </dsp:txBody>
      <dsp:txXfrm>
        <a:off x="1748064" y="2975"/>
        <a:ext cx="3342605" cy="2005563"/>
      </dsp:txXfrm>
    </dsp:sp>
    <dsp:sp modelId="{F3E9D235-B7B5-451E-A3F6-F08AD3FCCDB2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Private Cloud</a:t>
          </a:r>
        </a:p>
      </dsp:txBody>
      <dsp:txXfrm>
        <a:off x="5424930" y="2975"/>
        <a:ext cx="3342605" cy="2005563"/>
      </dsp:txXfrm>
    </dsp:sp>
    <dsp:sp modelId="{3FF373B2-393B-4AC1-9EF8-1F266B6CB21A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Hybrid Cloud</a:t>
          </a:r>
        </a:p>
      </dsp:txBody>
      <dsp:txXfrm>
        <a:off x="1748064" y="2342799"/>
        <a:ext cx="3342605" cy="2005563"/>
      </dsp:txXfrm>
    </dsp:sp>
    <dsp:sp modelId="{4A4E9311-E842-4514-9E59-58E1F4727AF6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Multi Cloud</a:t>
          </a:r>
        </a:p>
      </dsp:txBody>
      <dsp:txXfrm>
        <a:off x="5424930" y="2342799"/>
        <a:ext cx="3342605" cy="20055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0AA7D-4C6B-4B14-9433-5B845AB00D85}">
      <dsp:nvSpPr>
        <dsp:cNvPr id="0" name=""/>
        <dsp:cNvSpPr/>
      </dsp:nvSpPr>
      <dsp:spPr>
        <a:xfrm>
          <a:off x="0" y="75818"/>
          <a:ext cx="6245265" cy="761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The IoT System: </a:t>
          </a:r>
        </a:p>
      </dsp:txBody>
      <dsp:txXfrm>
        <a:off x="37182" y="113000"/>
        <a:ext cx="6170901" cy="687306"/>
      </dsp:txXfrm>
    </dsp:sp>
    <dsp:sp modelId="{5392E059-66CB-4797-BDD2-A93032EE4130}">
      <dsp:nvSpPr>
        <dsp:cNvPr id="0" name=""/>
        <dsp:cNvSpPr/>
      </dsp:nvSpPr>
      <dsp:spPr>
        <a:xfrm>
          <a:off x="0" y="837488"/>
          <a:ext cx="6245265" cy="1957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Working with IoT Devices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Publish Events to Appliance Microservices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Deliver Commands to Appliances (IoT Devices)</a:t>
          </a:r>
        </a:p>
      </dsp:txBody>
      <dsp:txXfrm>
        <a:off x="0" y="837488"/>
        <a:ext cx="6245265" cy="1957185"/>
      </dsp:txXfrm>
    </dsp:sp>
    <dsp:sp modelId="{7D5C4F3E-29F0-4168-9F90-53DA59656AD0}">
      <dsp:nvSpPr>
        <dsp:cNvPr id="0" name=""/>
        <dsp:cNvSpPr/>
      </dsp:nvSpPr>
      <dsp:spPr>
        <a:xfrm>
          <a:off x="0" y="2794673"/>
          <a:ext cx="6245265" cy="761670"/>
        </a:xfrm>
        <a:prstGeom prst="round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The Appliance Microservices</a:t>
          </a:r>
        </a:p>
      </dsp:txBody>
      <dsp:txXfrm>
        <a:off x="37182" y="2831855"/>
        <a:ext cx="6170901" cy="687306"/>
      </dsp:txXfrm>
    </dsp:sp>
    <dsp:sp modelId="{186AE1E8-6247-409F-BB19-E0E692F3A915}">
      <dsp:nvSpPr>
        <dsp:cNvPr id="0" name=""/>
        <dsp:cNvSpPr/>
      </dsp:nvSpPr>
      <dsp:spPr>
        <a:xfrm>
          <a:off x="0" y="3556343"/>
          <a:ext cx="6245265" cy="1957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Handle individual appliance business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Facing with End User by Mobile or Web App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Reactive system of appliance controlling</a:t>
          </a:r>
        </a:p>
      </dsp:txBody>
      <dsp:txXfrm>
        <a:off x="0" y="3556343"/>
        <a:ext cx="6245265" cy="1957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9/10/2023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cape.cncf.io/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7" y="594360"/>
            <a:ext cx="8371763" cy="2843784"/>
          </a:xfrm>
        </p:spPr>
        <p:txBody>
          <a:bodyPr/>
          <a:lstStyle/>
          <a:p>
            <a:r>
              <a:rPr lang="en-US" sz="5400" spc="400" dirty="0">
                <a:solidFill>
                  <a:schemeClr val="bg1"/>
                </a:solidFill>
              </a:rPr>
              <a:t>Cloud Computing Introduction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Vu Hoang Viet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D80BE2-3677-498D-3C01-E7185603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world before Cloud Computing</a:t>
            </a:r>
            <a:endParaRPr lang="en-US" sz="3600" b="1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017B0A-DC94-3FCF-DE59-16E5706D9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53124"/>
            <a:ext cx="4553712" cy="823912"/>
          </a:xfrm>
        </p:spPr>
        <p:txBody>
          <a:bodyPr/>
          <a:lstStyle/>
          <a:p>
            <a:r>
              <a:rPr lang="en-US" dirty="0"/>
              <a:t>On-premises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F40844D-8FA7-DAD9-5885-10074303B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1977036"/>
            <a:ext cx="4553712" cy="3684588"/>
          </a:xfrm>
        </p:spPr>
        <p:txBody>
          <a:bodyPr/>
          <a:lstStyle/>
          <a:p>
            <a:r>
              <a:rPr lang="en-US" dirty="0"/>
              <a:t>IT Infrastructure hardware is on-site: network, servers, environments, space, location, power…</a:t>
            </a:r>
          </a:p>
          <a:p>
            <a:r>
              <a:rPr lang="en-US" dirty="0"/>
              <a:t>Software applications are deployed on large-servers (cluster)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5D6749-D41F-F5E3-DE65-F93D53CF68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11696" y="1153124"/>
            <a:ext cx="4553712" cy="823912"/>
          </a:xfrm>
        </p:spPr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DB1EF-063B-5CF3-B740-9DE80019732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 dirty="0"/>
              <a:t>1/8/2023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F2881-7633-6FB1-2394-9A52A99379B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077200" y="62230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latin typeface="+mn-lt"/>
                <a:ea typeface="+mn-ea"/>
                <a:cs typeface="+mn-cs"/>
              </a:rPr>
              <a:t>Cloud Computing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5BB1B-1FCF-DE3D-B85B-A325661B63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8" name="Picture 17" descr="A row of black servers&#10;&#10;Description automatically generated">
            <a:extLst>
              <a:ext uri="{FF2B5EF4-FFF2-40B4-BE49-F238E27FC236}">
                <a16:creationId xmlns:a16="http://schemas.microsoft.com/office/drawing/2014/main" id="{8BCB7E40-20C3-296D-A814-3DF41518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86" y="4178345"/>
            <a:ext cx="3288145" cy="2178005"/>
          </a:xfrm>
          <a:prstGeom prst="rect">
            <a:avLst/>
          </a:prstGeom>
        </p:spPr>
      </p:pic>
      <p:graphicFrame>
        <p:nvGraphicFramePr>
          <p:cNvPr id="24" name="Content Placeholder 23">
            <a:extLst>
              <a:ext uri="{FF2B5EF4-FFF2-40B4-BE49-F238E27FC236}">
                <a16:creationId xmlns:a16="http://schemas.microsoft.com/office/drawing/2014/main" id="{D4AC33E8-D040-398A-7FDA-62123BE3F96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965993797"/>
              </p:ext>
            </p:extLst>
          </p:nvPr>
        </p:nvGraphicFramePr>
        <p:xfrm>
          <a:off x="6712458" y="2142735"/>
          <a:ext cx="4552950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4472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6B593-4AE6-D969-9412-56897A66F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Solution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FC5ABED-F7B5-D195-7783-7EF9EAD948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14608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A7A77-B980-7A50-8314-762A9E50D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4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573A-E3EC-94C3-5C29-31109A5B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 Computing Service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83C9C-1E0D-58D8-6674-610712CA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12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0B4514-A10F-33C6-C865-2E81CA605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18" y="1393044"/>
            <a:ext cx="10307782" cy="442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62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8CA4B2-0243-D7F5-331F-DAD1F3980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i="0" kern="1200" cap="all" baseline="0">
                <a:latin typeface="+mj-lt"/>
                <a:ea typeface="+mj-ea"/>
                <a:cs typeface="+mj-cs"/>
              </a:rPr>
              <a:t>Cloud </a:t>
            </a:r>
            <a:br>
              <a:rPr lang="en-US" sz="3800" b="1" i="0" kern="1200" cap="all" baseline="0">
                <a:latin typeface="+mj-lt"/>
                <a:ea typeface="+mj-ea"/>
                <a:cs typeface="+mj-cs"/>
              </a:rPr>
            </a:br>
            <a:r>
              <a:rPr lang="en-US" sz="3800" b="1" i="0" kern="1200" cap="all" baseline="0">
                <a:latin typeface="+mj-lt"/>
                <a:ea typeface="+mj-ea"/>
                <a:cs typeface="+mj-cs"/>
              </a:rPr>
              <a:t>Common Services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728295-793F-FE73-383D-B7F4C9ACFB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234" y="282104"/>
            <a:ext cx="5687441" cy="60742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0D128-BF05-DB18-2691-F73C08CD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A226A2D-CA88-D815-E291-558EA9E4EE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5681908"/>
              </p:ext>
            </p:extLst>
          </p:nvPr>
        </p:nvGraphicFramePr>
        <p:xfrm>
          <a:off x="6392583" y="2645922"/>
          <a:ext cx="4434721" cy="371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968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7DC66F-7E02-7DD1-84BA-DB95499B0A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pPr algn="r"/>
            <a:r>
              <a:rPr lang="en-US" sz="7200" dirty="0"/>
              <a:t>CLOUD ENVIRONMENTS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B77F2C7-13F3-6421-E156-8D13741DA4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Public, Private, Hybrid and Multi Cloud</a:t>
            </a:r>
          </a:p>
        </p:txBody>
      </p:sp>
    </p:spTree>
    <p:extLst>
      <p:ext uri="{BB962C8B-B14F-4D97-AF65-F5344CB8AC3E}">
        <p14:creationId xmlns:p14="http://schemas.microsoft.com/office/powerpoint/2010/main" val="1561155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DB99-6DCD-DD42-C0A8-64FAD0B0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3EE7398-0FB2-F07E-A7ED-30E818664F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16824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BEFFD-A967-07F0-E178-76C27D7D6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822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D5CD-B3DF-4176-44A2-291FBC5F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Cloud</a:t>
            </a:r>
          </a:p>
        </p:txBody>
      </p:sp>
      <p:pic>
        <p:nvPicPr>
          <p:cNvPr id="6" name="Content Placeholder 5" descr="A logo with a smile&#10;&#10;Description automatically generated">
            <a:extLst>
              <a:ext uri="{FF2B5EF4-FFF2-40B4-BE49-F238E27FC236}">
                <a16:creationId xmlns:a16="http://schemas.microsoft.com/office/drawing/2014/main" id="{6E8D6FF4-800E-2D67-2832-977C32F67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806" y="3721058"/>
            <a:ext cx="1826407" cy="10937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BAD71-0C32-6A24-8722-C286CD7A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16</a:t>
            </a:fld>
            <a:endParaRPr lang="en-US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082B81A-4BE5-7368-0F40-40E02E6B5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579" y="3171475"/>
            <a:ext cx="3445451" cy="1938066"/>
          </a:xfrm>
          <a:prstGeom prst="rect">
            <a:avLst/>
          </a:prstGeom>
        </p:spPr>
      </p:pic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7B70DAF0-5AED-0AF5-2A94-B0D40EF47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806" y="2965935"/>
            <a:ext cx="3523719" cy="234914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22A592-462C-9431-FC01-74229FE9A47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Provided by Cloud Service Providers</a:t>
            </a:r>
          </a:p>
          <a:p>
            <a:r>
              <a:rPr lang="en-US" dirty="0"/>
              <a:t>Over Public Internet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05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D5CD-B3DF-4176-44A2-291FBC5F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Cloud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A52D27-1488-D86B-96E9-7064610D97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</a:t>
            </a:r>
            <a:r>
              <a:rPr lang="en-US" b="1" dirty="0"/>
              <a:t>single-tenant</a:t>
            </a:r>
            <a:r>
              <a:rPr lang="en-US" dirty="0"/>
              <a:t> computing infrastructure and environment</a:t>
            </a:r>
          </a:p>
          <a:p>
            <a:r>
              <a:rPr lang="en-US" dirty="0"/>
              <a:t>Dedicated to the needs and goals of a </a:t>
            </a:r>
            <a:r>
              <a:rPr lang="en-US" b="1" dirty="0"/>
              <a:t>single organization</a:t>
            </a:r>
            <a:endParaRPr lang="en-US" dirty="0"/>
          </a:p>
          <a:p>
            <a:r>
              <a:rPr lang="en-US" dirty="0"/>
              <a:t>The organization </a:t>
            </a:r>
            <a:r>
              <a:rPr lang="en-US" b="1" dirty="0"/>
              <a:t>doesn’t share</a:t>
            </a:r>
            <a:r>
              <a:rPr lang="en-US" dirty="0"/>
              <a:t> resources to other organization</a:t>
            </a:r>
          </a:p>
          <a:p>
            <a:r>
              <a:rPr lang="en-US" dirty="0"/>
              <a:t>Known as an </a:t>
            </a:r>
            <a:r>
              <a:rPr lang="en-US" b="1" i="1" dirty="0"/>
              <a:t>internal</a:t>
            </a:r>
            <a:r>
              <a:rPr lang="en-US" dirty="0"/>
              <a:t> or </a:t>
            </a:r>
            <a:r>
              <a:rPr lang="en-US" b="1" i="1" dirty="0"/>
              <a:t>corporate</a:t>
            </a:r>
            <a:r>
              <a:rPr lang="en-US" dirty="0"/>
              <a:t> cloud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E96E836-F498-A85A-C0E6-74ECBDEEB4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Solutions:</a:t>
            </a:r>
          </a:p>
          <a:p>
            <a:pPr lvl="1"/>
            <a:r>
              <a:rPr lang="en-US" dirty="0"/>
              <a:t>AWS Outposts</a:t>
            </a:r>
          </a:p>
          <a:p>
            <a:pPr lvl="1"/>
            <a:r>
              <a:rPr lang="en-US" dirty="0"/>
              <a:t>Azure Stack</a:t>
            </a:r>
          </a:p>
          <a:p>
            <a:pPr lvl="1"/>
            <a:r>
              <a:rPr lang="en-US" dirty="0"/>
              <a:t>Google Distributed Cloud</a:t>
            </a:r>
          </a:p>
          <a:p>
            <a:pPr lvl="1"/>
            <a:r>
              <a:rPr lang="en-US" dirty="0"/>
              <a:t>Cisco AMP Private Cloud</a:t>
            </a:r>
          </a:p>
          <a:p>
            <a:pPr lvl="1"/>
            <a:r>
              <a:rPr lang="en-US" dirty="0"/>
              <a:t>OpenStack</a:t>
            </a:r>
          </a:p>
          <a:p>
            <a:pPr lvl="2"/>
            <a:r>
              <a:rPr lang="en-US" dirty="0" err="1"/>
              <a:t>OpenSource</a:t>
            </a:r>
            <a:r>
              <a:rPr lang="en-US" dirty="0"/>
              <a:t> Solution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BAD71-0C32-6A24-8722-C286CD7AB39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17</a:t>
            </a:fld>
            <a:endParaRPr lang="en-US" dirty="0"/>
          </a:p>
        </p:txBody>
      </p:sp>
      <p:pic>
        <p:nvPicPr>
          <p:cNvPr id="10" name="Picture 9" descr="A red logo with white text&#10;&#10;Description automatically generated">
            <a:extLst>
              <a:ext uri="{FF2B5EF4-FFF2-40B4-BE49-F238E27FC236}">
                <a16:creationId xmlns:a16="http://schemas.microsoft.com/office/drawing/2014/main" id="{58921207-42D3-AAAA-C293-7A6B6E0AF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651" y="419763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40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0355-B812-C5B0-6100-EAE55041E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D9410-A2A7-2835-8E17-CFF089981F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Mixed computing environment among Public Cloud, Private Cloud and Traditional Infrastructure</a:t>
            </a:r>
          </a:p>
          <a:p>
            <a:r>
              <a:rPr lang="en-US" dirty="0"/>
              <a:t>Enable to migrate and manage workload between these various cloud environments</a:t>
            </a:r>
          </a:p>
        </p:txBody>
      </p:sp>
      <p:pic>
        <p:nvPicPr>
          <p:cNvPr id="6" name="Content Placeholder 5" descr="Diagram of cloud computing&#10;&#10;Description automatically generated">
            <a:extLst>
              <a:ext uri="{FF2B5EF4-FFF2-40B4-BE49-F238E27FC236}">
                <a16:creationId xmlns:a16="http://schemas.microsoft.com/office/drawing/2014/main" id="{70DDA21A-91AC-E303-A09E-A2B7F08111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74138" y="1994117"/>
            <a:ext cx="4969763" cy="3313174"/>
          </a:xfrm>
        </p:spPr>
      </p:pic>
    </p:spTree>
    <p:extLst>
      <p:ext uri="{BB962C8B-B14F-4D97-AF65-F5344CB8AC3E}">
        <p14:creationId xmlns:p14="http://schemas.microsoft.com/office/powerpoint/2010/main" val="2772207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A8DE-E10F-F43A-A7A6-F815CAB5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AE43F-8F3E-58F1-0B82-5FEADAF8F9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Multi-cloud refers to using services from </a:t>
            </a:r>
            <a:r>
              <a:rPr lang="en-US" b="1" dirty="0"/>
              <a:t>more than one</a:t>
            </a:r>
            <a:r>
              <a:rPr lang="en-US" dirty="0"/>
              <a:t> public </a:t>
            </a:r>
            <a:r>
              <a:rPr lang="en-US" b="1" dirty="0"/>
              <a:t>cloud provider </a:t>
            </a:r>
            <a:r>
              <a:rPr lang="en-US" dirty="0"/>
              <a:t>at the </a:t>
            </a:r>
            <a:r>
              <a:rPr lang="en-US" b="1" dirty="0"/>
              <a:t>same time</a:t>
            </a:r>
          </a:p>
          <a:p>
            <a:r>
              <a:rPr lang="en-US" dirty="0"/>
              <a:t>Allows your cloud environments to be </a:t>
            </a:r>
            <a:r>
              <a:rPr lang="en-US" b="1" dirty="0"/>
              <a:t>private, public, or a combination of both</a:t>
            </a:r>
            <a:r>
              <a:rPr lang="en-US" dirty="0"/>
              <a:t>.</a:t>
            </a:r>
          </a:p>
          <a:p>
            <a:r>
              <a:rPr lang="en-US" dirty="0"/>
              <a:t>Flexibility to operate with the </a:t>
            </a:r>
            <a:r>
              <a:rPr lang="en-US" b="1" dirty="0"/>
              <a:t>best computing environment </a:t>
            </a:r>
            <a:r>
              <a:rPr lang="en-US" dirty="0"/>
              <a:t>for each workload</a:t>
            </a:r>
          </a:p>
          <a:p>
            <a:r>
              <a:rPr lang="en-US" dirty="0"/>
              <a:t>Should be built on top of open source technologies like Kubernetes</a:t>
            </a:r>
          </a:p>
          <a:p>
            <a:pPr lvl="1"/>
            <a:r>
              <a:rPr lang="en-US" dirty="0"/>
              <a:t>provide the </a:t>
            </a:r>
            <a:r>
              <a:rPr lang="en-US" b="1" dirty="0"/>
              <a:t>flexibility</a:t>
            </a:r>
            <a:r>
              <a:rPr lang="en-US" dirty="0"/>
              <a:t> and </a:t>
            </a:r>
            <a:r>
              <a:rPr lang="en-US" b="1" dirty="0"/>
              <a:t>portability</a:t>
            </a:r>
            <a:r>
              <a:rPr lang="en-US" dirty="0"/>
              <a:t> to migrate, build, and optimize applications </a:t>
            </a:r>
            <a:r>
              <a:rPr lang="en-US" b="1" dirty="0"/>
              <a:t>across multiple clouds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1211225-71BE-C031-7633-9A2737E43A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00850" y="1825625"/>
            <a:ext cx="4552950" cy="3940053"/>
          </a:xfrm>
        </p:spPr>
      </p:pic>
    </p:spTree>
    <p:extLst>
      <p:ext uri="{BB962C8B-B14F-4D97-AF65-F5344CB8AC3E}">
        <p14:creationId xmlns:p14="http://schemas.microsoft.com/office/powerpoint/2010/main" val="2766486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erson in a bow tie&#10;&#10;Description automatically generated">
            <a:extLst>
              <a:ext uri="{FF2B5EF4-FFF2-40B4-BE49-F238E27FC236}">
                <a16:creationId xmlns:a16="http://schemas.microsoft.com/office/drawing/2014/main" id="{CCCF2A7F-5001-9B7B-A5DF-B608E7EE5E1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80FDB81-0C8D-FDCE-AE7E-B424C80F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Vu Hoang Viet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3864F-43B1-8CC2-596A-8241B169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E8FEE-3D06-78B2-44DE-FE2278C6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FE40C8-5406-43A3-8800-AE7614E24E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Architect</a:t>
            </a:r>
          </a:p>
          <a:p>
            <a:r>
              <a:rPr lang="en-US" dirty="0"/>
              <a:t>AWS certified solutions architect – Associate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90FCF8-6953-CD74-E058-5DEBC45605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67328" y="4088886"/>
            <a:ext cx="6741284" cy="21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80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5F726-92D0-CCAC-8FFA-7601E1417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Landscape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C79CDF5E-A8EC-0A97-75A2-A0B4EC305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98464" y="1825625"/>
            <a:ext cx="5976184" cy="33616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B03E5B-13AA-82A6-F030-2A4595EC24A0}"/>
              </a:ext>
            </a:extLst>
          </p:cNvPr>
          <p:cNvSpPr txBox="1"/>
          <p:nvPr/>
        </p:nvSpPr>
        <p:spPr>
          <a:xfrm>
            <a:off x="838200" y="1825625"/>
            <a:ext cx="4934364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CNCF</a:t>
            </a:r>
            <a:r>
              <a:rPr lang="en-US" sz="1600" dirty="0"/>
              <a:t> is the </a:t>
            </a:r>
            <a:r>
              <a:rPr lang="en-US" sz="1600" b="1" dirty="0"/>
              <a:t>open source</a:t>
            </a:r>
            <a:r>
              <a:rPr lang="en-US" sz="1600" dirty="0"/>
              <a:t>, </a:t>
            </a:r>
            <a:r>
              <a:rPr lang="en-US" sz="1600" b="1" dirty="0"/>
              <a:t>vendor-neutral</a:t>
            </a:r>
            <a:r>
              <a:rPr lang="en-US" sz="1600" dirty="0"/>
              <a:t> hub </a:t>
            </a:r>
            <a:br>
              <a:rPr lang="en-US" sz="1600" dirty="0"/>
            </a:br>
            <a:r>
              <a:rPr lang="en-US" sz="1600" dirty="0"/>
              <a:t>of </a:t>
            </a:r>
            <a:r>
              <a:rPr lang="en-US" sz="1600" b="1" dirty="0"/>
              <a:t>cloud native computing</a:t>
            </a:r>
            <a:r>
              <a:rPr lang="en-US" sz="1600" dirty="0"/>
              <a:t>,  hosting projects like </a:t>
            </a:r>
            <a:br>
              <a:rPr lang="en-US" sz="1600" dirty="0"/>
            </a:br>
            <a:r>
              <a:rPr lang="en-US" sz="1600" dirty="0"/>
              <a:t>Kubernetes and Prometheus to make cloud </a:t>
            </a:r>
            <a:br>
              <a:rPr lang="en-US" sz="1600" dirty="0"/>
            </a:br>
            <a:r>
              <a:rPr lang="en-US" sz="1600" dirty="0"/>
              <a:t>native </a:t>
            </a:r>
            <a:r>
              <a:rPr lang="en-US" sz="1600" b="1" dirty="0"/>
              <a:t>universal</a:t>
            </a:r>
            <a:r>
              <a:rPr lang="en-US" sz="1600" dirty="0"/>
              <a:t> and </a:t>
            </a:r>
            <a:r>
              <a:rPr lang="en-US" sz="1600" b="1" dirty="0"/>
              <a:t>sustainable</a:t>
            </a:r>
          </a:p>
          <a:p>
            <a:r>
              <a:rPr lang="en-US" sz="1600" dirty="0">
                <a:hlinkClick r:id="rId3"/>
              </a:rPr>
              <a:t>Cloud Native Landscape (cncf.io)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15148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pc="400" dirty="0">
                <a:latin typeface="+mn-lt"/>
              </a:rPr>
              <a:t>CLOUD Computing examples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Applications of 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1766825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CFA763-D432-D3F8-8005-B6263A84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6100"/>
              <a:t>Examples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11671750-FCE9-779B-12ED-91573E3627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420545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1246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7DC66F-7E02-7DD1-84BA-DB95499B0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200" y="583345"/>
            <a:ext cx="778958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6000" dirty="0"/>
              <a:t>The IoT System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850772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37FE1-744B-2252-F63B-E60F9B014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14848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9C784-88E6-20DB-A2F4-6B7F6EC2D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1800" dirty="0"/>
              <a:t>Working with IoT Devices</a:t>
            </a:r>
          </a:p>
          <a:p>
            <a:pPr lvl="0"/>
            <a:r>
              <a:rPr lang="en-US" sz="1800" dirty="0"/>
              <a:t>Publish Events to Device Microservices</a:t>
            </a:r>
          </a:p>
          <a:p>
            <a:r>
              <a:rPr lang="en-US" sz="1800" dirty="0"/>
              <a:t>Endpoint for working with Appliances via MQTT</a:t>
            </a:r>
          </a:p>
          <a:p>
            <a:pPr lvl="0"/>
            <a:r>
              <a:rPr lang="en-US" sz="1800" dirty="0"/>
              <a:t>Deliver commands to Appliances (IoT Devices)</a:t>
            </a:r>
          </a:p>
          <a:p>
            <a:r>
              <a:rPr lang="en-US" sz="1800" dirty="0"/>
              <a:t>Centralization of User management (SSO)</a:t>
            </a:r>
          </a:p>
          <a:p>
            <a:endParaRPr lang="en-US" sz="1800" dirty="0"/>
          </a:p>
        </p:txBody>
      </p:sp>
      <p:cxnSp>
        <p:nvCxnSpPr>
          <p:cNvPr id="17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6685D8F-596E-86D9-4A30-47C0C76D0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91177"/>
            <a:ext cx="4358691" cy="66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44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67535-A2DF-1899-93F8-DD7D6CA5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E345E-0EB7-B58C-94E0-9708C31AD4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MQTT Broker:</a:t>
            </a:r>
          </a:p>
          <a:p>
            <a:pPr lvl="1"/>
            <a:r>
              <a:rPr lang="en-US" dirty="0"/>
              <a:t>Keep connection channel to devices</a:t>
            </a:r>
          </a:p>
          <a:p>
            <a:pPr lvl="1"/>
            <a:r>
              <a:rPr lang="en-US" dirty="0"/>
              <a:t>Send commands and receive device events</a:t>
            </a:r>
          </a:p>
          <a:p>
            <a:pPr lvl="1"/>
            <a:r>
              <a:rPr lang="en-US" dirty="0"/>
              <a:t>Publish to Device Event bridge</a:t>
            </a:r>
          </a:p>
          <a:p>
            <a:r>
              <a:rPr lang="en-US" dirty="0"/>
              <a:t>Device Event Bridge</a:t>
            </a:r>
          </a:p>
          <a:p>
            <a:pPr lvl="1"/>
            <a:r>
              <a:rPr lang="en-US" dirty="0"/>
              <a:t>Pre-process Device Events</a:t>
            </a:r>
          </a:p>
          <a:p>
            <a:pPr lvl="1"/>
            <a:r>
              <a:rPr lang="en-US" dirty="0"/>
              <a:t>Produce to Device Event Stream (Kinesis)</a:t>
            </a:r>
          </a:p>
          <a:p>
            <a:pPr lvl="1"/>
            <a:r>
              <a:rPr lang="en-US" dirty="0"/>
              <a:t>Receive Command and send to MQTT broker</a:t>
            </a:r>
          </a:p>
          <a:p>
            <a:r>
              <a:rPr lang="en-US" dirty="0"/>
              <a:t>Device Event Recording Service</a:t>
            </a:r>
          </a:p>
          <a:p>
            <a:pPr lvl="1"/>
            <a:r>
              <a:rPr lang="en-US" dirty="0"/>
              <a:t>Record device events to time series database</a:t>
            </a:r>
          </a:p>
          <a:p>
            <a:r>
              <a:rPr lang="en-US" dirty="0"/>
              <a:t>Device Management Service</a:t>
            </a:r>
          </a:p>
          <a:p>
            <a:pPr lvl="1"/>
            <a:r>
              <a:rPr lang="en-US" dirty="0"/>
              <a:t>Manage Device Information</a:t>
            </a:r>
          </a:p>
          <a:p>
            <a:pPr lvl="1"/>
            <a:r>
              <a:rPr lang="en-US" dirty="0"/>
              <a:t>Receive device command and send to Device Event Bridge</a:t>
            </a:r>
          </a:p>
        </p:txBody>
      </p:sp>
      <p:pic>
        <p:nvPicPr>
          <p:cNvPr id="8" name="Content Placeholder 7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78AC19D7-F3AF-0C5F-7110-0DF6436686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3538" y="845612"/>
            <a:ext cx="5645441" cy="5166775"/>
          </a:xfrm>
        </p:spPr>
      </p:pic>
    </p:spTree>
    <p:extLst>
      <p:ext uri="{BB962C8B-B14F-4D97-AF65-F5344CB8AC3E}">
        <p14:creationId xmlns:p14="http://schemas.microsoft.com/office/powerpoint/2010/main" val="504482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97757-12EE-0587-9FD7-FE58781C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BF726-06B4-7063-BC36-403AAD9A9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Device send events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BBA8FDA-AEAE-092F-D16C-5A0840756E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4075" y="2746517"/>
            <a:ext cx="4554538" cy="160085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A11B2D-1192-6A74-2F03-0E843EB9AB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Device receive commands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D73821A-6695-72A3-DD87-496EA1BCFF3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37193" y="2794692"/>
            <a:ext cx="4552950" cy="1504502"/>
          </a:xfrm>
        </p:spPr>
      </p:pic>
    </p:spTree>
    <p:extLst>
      <p:ext uri="{BB962C8B-B14F-4D97-AF65-F5344CB8AC3E}">
        <p14:creationId xmlns:p14="http://schemas.microsoft.com/office/powerpoint/2010/main" val="1288206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DD644E-8460-0507-73E1-E9C4F66B83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4696938" y="545524"/>
            <a:ext cx="7274898" cy="5292221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90E49B-1EBD-6CAF-B1BA-9995B59AE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261" y="1486405"/>
            <a:ext cx="4553712" cy="4826071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EC2</a:t>
            </a:r>
            <a:r>
              <a:rPr lang="en-US" dirty="0"/>
              <a:t> Instances with </a:t>
            </a:r>
            <a:r>
              <a:rPr lang="en-US" b="1" dirty="0"/>
              <a:t>Auto Scaling Group</a:t>
            </a:r>
            <a:r>
              <a:rPr lang="en-US" dirty="0"/>
              <a:t> for MQTT Server</a:t>
            </a:r>
          </a:p>
          <a:p>
            <a:r>
              <a:rPr lang="en-US" b="1" dirty="0"/>
              <a:t>DynamoDB</a:t>
            </a:r>
            <a:r>
              <a:rPr lang="en-US" dirty="0"/>
              <a:t> tables:</a:t>
            </a:r>
          </a:p>
          <a:p>
            <a:pPr lvl="1"/>
            <a:r>
              <a:rPr lang="en-US" dirty="0"/>
              <a:t>Device Information Database </a:t>
            </a:r>
          </a:p>
          <a:p>
            <a:pPr lvl="1"/>
            <a:r>
              <a:rPr lang="en-US" dirty="0"/>
              <a:t>Device Event Database:</a:t>
            </a:r>
          </a:p>
          <a:p>
            <a:r>
              <a:rPr lang="en-US" dirty="0"/>
              <a:t>Protected </a:t>
            </a:r>
            <a:r>
              <a:rPr lang="en-US" b="1" dirty="0"/>
              <a:t>API Gateway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Access to Private APIs that represent </a:t>
            </a:r>
            <a:br>
              <a:rPr lang="en-US" dirty="0"/>
            </a:br>
            <a:r>
              <a:rPr lang="en-US" dirty="0"/>
              <a:t>Device Info</a:t>
            </a:r>
          </a:p>
          <a:p>
            <a:r>
              <a:rPr lang="en-US" b="1" dirty="0"/>
              <a:t>ECS </a:t>
            </a:r>
            <a:r>
              <a:rPr lang="en-US" dirty="0"/>
              <a:t>for business processing:</a:t>
            </a:r>
          </a:p>
          <a:p>
            <a:pPr lvl="1"/>
            <a:r>
              <a:rPr lang="en-US" dirty="0"/>
              <a:t>Handle Application Events </a:t>
            </a:r>
          </a:p>
          <a:p>
            <a:pPr lvl="1"/>
            <a:r>
              <a:rPr lang="en-US" dirty="0"/>
              <a:t>Transfer to Kinesis Stream</a:t>
            </a:r>
          </a:p>
          <a:p>
            <a:pPr lvl="1"/>
            <a:r>
              <a:rPr lang="en-US" dirty="0"/>
              <a:t>Device Management</a:t>
            </a:r>
          </a:p>
          <a:p>
            <a:r>
              <a:rPr lang="en-US" b="1" dirty="0"/>
              <a:t>Kinesis Streams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handle multiple device event streams, each stream contains Events of and Device Type (Washing Machine, Fridge)</a:t>
            </a:r>
          </a:p>
          <a:p>
            <a:r>
              <a:rPr lang="en-US" b="1" dirty="0"/>
              <a:t>AWS Cognito </a:t>
            </a:r>
            <a:r>
              <a:rPr lang="en-US" dirty="0"/>
              <a:t>for User Management</a:t>
            </a:r>
          </a:p>
          <a:p>
            <a:r>
              <a:rPr lang="en-US" b="1" dirty="0"/>
              <a:t>Networking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VPC and Subnet</a:t>
            </a:r>
          </a:p>
          <a:p>
            <a:pPr lvl="1"/>
            <a:r>
              <a:rPr lang="en-US" dirty="0"/>
              <a:t>Internet Gateway</a:t>
            </a:r>
          </a:p>
          <a:p>
            <a:pPr lvl="1"/>
            <a:r>
              <a:rPr lang="en-US" dirty="0"/>
              <a:t>Nat Gateway to access to Internet</a:t>
            </a:r>
          </a:p>
          <a:p>
            <a:pPr lvl="1"/>
            <a:r>
              <a:rPr lang="en-US" dirty="0"/>
              <a:t>Network load balancer </a:t>
            </a:r>
          </a:p>
          <a:p>
            <a:pPr lvl="1"/>
            <a:r>
              <a:rPr lang="en-US" dirty="0"/>
              <a:t>VPC Endpoints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355F6-D831-BB15-E191-0F374242D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Architecture</a:t>
            </a:r>
          </a:p>
        </p:txBody>
      </p:sp>
    </p:spTree>
    <p:extLst>
      <p:ext uri="{BB962C8B-B14F-4D97-AF65-F5344CB8AC3E}">
        <p14:creationId xmlns:p14="http://schemas.microsoft.com/office/powerpoint/2010/main" val="4062353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7DC66F-7E02-7DD1-84BA-DB95499B0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200" y="583345"/>
            <a:ext cx="778958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6000" dirty="0"/>
              <a:t>The Appliance Microservices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635747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67535-A2DF-1899-93F8-DD7D6CA5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E345E-0EB7-B58C-94E0-9708C31AD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085" y="1304014"/>
            <a:ext cx="5088835" cy="503410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End User Applications:</a:t>
            </a:r>
          </a:p>
          <a:p>
            <a:pPr lvl="1"/>
            <a:r>
              <a:rPr lang="en-US" dirty="0"/>
              <a:t>Web Portal: Web Application to control and manage devices</a:t>
            </a:r>
          </a:p>
          <a:p>
            <a:pPr lvl="1"/>
            <a:r>
              <a:rPr lang="en-US" dirty="0"/>
              <a:t>Mobile Application: Mobile Application to control and manage devices</a:t>
            </a:r>
          </a:p>
          <a:p>
            <a:r>
              <a:rPr lang="en-US" dirty="0"/>
              <a:t>Application Management Service</a:t>
            </a:r>
          </a:p>
          <a:p>
            <a:pPr lvl="1"/>
            <a:r>
              <a:rPr lang="en-US" dirty="0"/>
              <a:t>Provide Rest APIs facing to Web/Mobile applications</a:t>
            </a:r>
          </a:p>
          <a:p>
            <a:pPr lvl="1"/>
            <a:r>
              <a:rPr lang="en-US" dirty="0"/>
              <a:t>User and Device registration</a:t>
            </a:r>
          </a:p>
          <a:p>
            <a:pPr lvl="1"/>
            <a:r>
              <a:rPr lang="en-US" dirty="0"/>
              <a:t>Device State Management</a:t>
            </a:r>
          </a:p>
          <a:p>
            <a:pPr lvl="1"/>
            <a:r>
              <a:rPr lang="en-US" dirty="0"/>
              <a:t>Send Commands to devices</a:t>
            </a:r>
          </a:p>
          <a:p>
            <a:pPr lvl="1"/>
            <a:r>
              <a:rPr lang="en-US" dirty="0"/>
              <a:t>Device event processing</a:t>
            </a:r>
          </a:p>
          <a:p>
            <a:r>
              <a:rPr lang="en-US" dirty="0"/>
              <a:t>Realtime Push Notification Message</a:t>
            </a:r>
          </a:p>
          <a:p>
            <a:pPr lvl="1"/>
            <a:r>
              <a:rPr lang="en-US" dirty="0"/>
              <a:t>Provide Socket IO channels (</a:t>
            </a:r>
            <a:r>
              <a:rPr lang="en-US" dirty="0" err="1"/>
              <a:t>Websocket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Realtime deliver messages to Web/Mobile Application</a:t>
            </a:r>
          </a:p>
          <a:p>
            <a:r>
              <a:rPr lang="en-US" dirty="0"/>
              <a:t>Mobile Notification Service</a:t>
            </a:r>
          </a:p>
          <a:p>
            <a:pPr lvl="1"/>
            <a:r>
              <a:rPr lang="en-US" dirty="0"/>
              <a:t>Deliver Notification to Mobile (via SNS)</a:t>
            </a:r>
          </a:p>
          <a:p>
            <a:r>
              <a:rPr lang="en-US" dirty="0"/>
              <a:t>Event Bridge function</a:t>
            </a:r>
          </a:p>
          <a:p>
            <a:pPr lvl="1"/>
            <a:r>
              <a:rPr lang="en-US" dirty="0"/>
              <a:t>Consume and convert message from Kinesis Stream and deliver to SNS</a:t>
            </a:r>
          </a:p>
          <a:p>
            <a:pPr lvl="1"/>
            <a:r>
              <a:rPr lang="en-US" dirty="0"/>
              <a:t>Produce command to Kinesis Stream for Device control propose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0D217E-4A39-F5D6-6C79-B29C47FF35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7036222" y="704490"/>
            <a:ext cx="4317577" cy="5633631"/>
          </a:xfrm>
        </p:spPr>
      </p:pic>
    </p:spTree>
    <p:extLst>
      <p:ext uri="{BB962C8B-B14F-4D97-AF65-F5344CB8AC3E}">
        <p14:creationId xmlns:p14="http://schemas.microsoft.com/office/powerpoint/2010/main" val="3828232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15">
            <a:extLst>
              <a:ext uri="{FF2B5EF4-FFF2-40B4-BE49-F238E27FC236}">
                <a16:creationId xmlns:a16="http://schemas.microsoft.com/office/drawing/2014/main" id="{45CF0CC2-658D-4A87-9D2E-154B0ABE1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!!Rectangle">
            <a:extLst>
              <a:ext uri="{FF2B5EF4-FFF2-40B4-BE49-F238E27FC236}">
                <a16:creationId xmlns:a16="http://schemas.microsoft.com/office/drawing/2014/main" id="{796C2CE2-29C3-4EBD-A8BB-82C6CC069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3086" b="30664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617" y="381935"/>
            <a:ext cx="5366040" cy="2344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7200" b="1" kern="1200" cap="all" spc="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</a:t>
            </a:r>
            <a:endParaRPr lang="en-US" sz="7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150424" y="1591484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Cloud Computing</a:t>
            </a:r>
          </a:p>
        </p:txBody>
      </p:sp>
      <p:sp>
        <p:nvSpPr>
          <p:cNvPr id="2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60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6116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2748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26" name="Straight Connector">
            <a:extLst>
              <a:ext uri="{FF2B5EF4-FFF2-40B4-BE49-F238E27FC236}">
                <a16:creationId xmlns:a16="http://schemas.microsoft.com/office/drawing/2014/main" id="{BF76EB78-6E9D-49A9-ADC5-7BCCD6F1F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6617" y="3175552"/>
            <a:ext cx="5366041" cy="2809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Story of Cloud Computing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Cloud Computing concepts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Cloud Computing Environments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Examples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1/8/2023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31B5835-C42F-8B9A-6C6E-3F21E67460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849545" y="203200"/>
            <a:ext cx="4933668" cy="59737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EA55FE-A5D9-8B02-5237-04A780200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Appliance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2C1BB-6C20-FDB2-A2C9-DE93FCCBA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5128576" cy="4351338"/>
          </a:xfrm>
        </p:spPr>
        <p:txBody>
          <a:bodyPr>
            <a:normAutofit/>
          </a:bodyPr>
          <a:lstStyle/>
          <a:p>
            <a:r>
              <a:rPr lang="en-US" dirty="0"/>
              <a:t>Washing machine Microservice</a:t>
            </a:r>
          </a:p>
          <a:p>
            <a:pPr lvl="1"/>
            <a:r>
              <a:rPr lang="en-US" dirty="0"/>
              <a:t>Subscribe Device Events from IoT System Kinesis Stream</a:t>
            </a:r>
          </a:p>
          <a:p>
            <a:pPr lvl="1"/>
            <a:r>
              <a:rPr lang="en-US" dirty="0"/>
              <a:t>Working with End User</a:t>
            </a:r>
          </a:p>
          <a:p>
            <a:pPr lvl="1"/>
            <a:r>
              <a:rPr lang="en-US" dirty="0"/>
              <a:t>Using difference account with IoT System</a:t>
            </a:r>
          </a:p>
          <a:p>
            <a:r>
              <a:rPr lang="en-US" dirty="0"/>
              <a:t>Architecture for:</a:t>
            </a:r>
          </a:p>
          <a:p>
            <a:pPr lvl="1"/>
            <a:r>
              <a:rPr lang="en-US" dirty="0"/>
              <a:t>Washing Machine Microservices</a:t>
            </a:r>
          </a:p>
          <a:p>
            <a:pPr lvl="1"/>
            <a:r>
              <a:rPr lang="en-US" dirty="0"/>
              <a:t>Fridge Microservices</a:t>
            </a:r>
          </a:p>
          <a:p>
            <a:pPr lvl="1"/>
            <a:r>
              <a:rPr lang="en-US" dirty="0"/>
              <a:t>Vacuum Microservices</a:t>
            </a:r>
          </a:p>
          <a:p>
            <a:pPr lvl="1"/>
            <a:r>
              <a:rPr lang="en-US" dirty="0"/>
              <a:t>Kitchen devices Microservices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AF0FB-BE1D-70F9-9E0D-E7991A6168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85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Vu Hoang Viet</a:t>
            </a:r>
          </a:p>
          <a:p>
            <a:r>
              <a:rPr lang="en-US" dirty="0"/>
              <a:t>vietvuhoang@gmail.com</a:t>
            </a:r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Story of cloud computing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Market and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28849"/>
            <a:ext cx="5580054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Cloud Computing?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1/8/2023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877" y="2645923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Cloud computing is the </a:t>
            </a:r>
            <a:r>
              <a:rPr lang="en-US" sz="1800" b="1" dirty="0"/>
              <a:t>on-demand delivery of IT resources </a:t>
            </a:r>
            <a:r>
              <a:rPr lang="en-US" sz="1800" dirty="0"/>
              <a:t>over the Internet with </a:t>
            </a:r>
            <a:r>
              <a:rPr lang="en-US" sz="1800" b="1" dirty="0"/>
              <a:t>pay-as-you-go</a:t>
            </a:r>
            <a:r>
              <a:rPr lang="en-US" sz="1800" dirty="0"/>
              <a:t> pricing. Instead of buying, owning, and maintaining physical data centers and servers, you can access </a:t>
            </a:r>
            <a:r>
              <a:rPr lang="en-US" sz="1800" b="1" dirty="0"/>
              <a:t>technology services</a:t>
            </a:r>
            <a:r>
              <a:rPr lang="en-US" sz="1800" dirty="0"/>
              <a:t>, such as </a:t>
            </a:r>
            <a:r>
              <a:rPr lang="en-US" sz="1800" b="1" dirty="0"/>
              <a:t>computing power</a:t>
            </a:r>
            <a:r>
              <a:rPr lang="en-US" sz="1800" dirty="0"/>
              <a:t>, </a:t>
            </a:r>
            <a:r>
              <a:rPr lang="en-US" sz="1800" b="1" dirty="0"/>
              <a:t>storage</a:t>
            </a:r>
            <a:r>
              <a:rPr lang="en-US" sz="1800" dirty="0"/>
              <a:t>, and </a:t>
            </a:r>
            <a:r>
              <a:rPr lang="en-US" sz="1800" b="1" dirty="0"/>
              <a:t>databases</a:t>
            </a:r>
            <a:r>
              <a:rPr lang="en-US" sz="1800" dirty="0"/>
              <a:t>, on an as-needed basis from a cloud provider like Amazon Web Services (</a:t>
            </a:r>
            <a:r>
              <a:rPr lang="en-US" sz="1800" b="1" dirty="0"/>
              <a:t>AWS</a:t>
            </a:r>
            <a:r>
              <a:rPr lang="en-US" sz="1800" dirty="0"/>
              <a:t>).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2115" y="1591485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latin typeface="+mn-lt"/>
                <a:ea typeface="+mn-ea"/>
                <a:cs typeface="+mn-cs"/>
              </a:rPr>
              <a:t>Cloud Computing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diagram of cloud computing&#10;&#10;Description automatically generated">
            <a:extLst>
              <a:ext uri="{FF2B5EF4-FFF2-40B4-BE49-F238E27FC236}">
                <a16:creationId xmlns:a16="http://schemas.microsoft.com/office/drawing/2014/main" id="{C4BC207B-8EB1-3F1A-0AF0-BAA57AE99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6" y="1045426"/>
            <a:ext cx="5381098" cy="476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History of Cloud Computing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6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5BB6A4F-A5DF-B463-35D1-0FA19FB1F6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61632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Cloud Computing Providers</a:t>
            </a:r>
            <a:endParaRPr lang="en-US" sz="54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7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32E48F-3F34-DBD5-BC71-11B74A0D9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249" y="1925228"/>
            <a:ext cx="9193223" cy="3887585"/>
          </a:xfrm>
        </p:spPr>
      </p:pic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D97B6-FE25-5AC8-C42F-1B74BA96F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Market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7DF450-C24F-49E5-5030-23F56E6E69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Cloud Computing Market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BA16EB-7517-C783-8D48-DD64E09AA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7" y="1825625"/>
            <a:ext cx="5065407" cy="4351338"/>
          </a:xfrm>
        </p:spPr>
        <p:txBody>
          <a:bodyPr/>
          <a:lstStyle/>
          <a:p>
            <a:r>
              <a:rPr lang="en-US" dirty="0"/>
              <a:t>Cloud Computing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6288C-70E3-B9BE-0A5A-DB472AC8BF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8</a:t>
            </a:fld>
            <a:endParaRPr lang="en-US" dirty="0"/>
          </a:p>
        </p:txBody>
      </p:sp>
      <p:pic>
        <p:nvPicPr>
          <p:cNvPr id="16" name="Picture 15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E193DDE7-76B8-850F-CD99-404273AB7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644" y="2575721"/>
            <a:ext cx="4846952" cy="2531990"/>
          </a:xfrm>
          <a:prstGeom prst="rect">
            <a:avLst/>
          </a:prstGeom>
        </p:spPr>
      </p:pic>
      <p:pic>
        <p:nvPicPr>
          <p:cNvPr id="18" name="Picture 17" descr="A graph of sales in different colors&#10;&#10;Description automatically generated">
            <a:extLst>
              <a:ext uri="{FF2B5EF4-FFF2-40B4-BE49-F238E27FC236}">
                <a16:creationId xmlns:a16="http://schemas.microsoft.com/office/drawing/2014/main" id="{4A30015D-587B-075B-495F-37538B791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42" y="2185949"/>
            <a:ext cx="4799325" cy="3311534"/>
          </a:xfrm>
          <a:prstGeom prst="rect">
            <a:avLst/>
          </a:prstGeom>
        </p:spPr>
      </p:pic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BD0687FB-8145-B975-F2A7-0FB8760AF68C}"/>
              </a:ext>
            </a:extLst>
          </p:cNvPr>
          <p:cNvSpPr txBox="1">
            <a:spLocks/>
          </p:cNvSpPr>
          <p:nvPr/>
        </p:nvSpPr>
        <p:spPr>
          <a:xfrm>
            <a:off x="8077200" y="6223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i="0" kern="1200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Cloud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127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Cloud Computing Concepts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and how</a:t>
            </a:r>
          </a:p>
        </p:txBody>
      </p:sp>
    </p:spTree>
    <p:extLst>
      <p:ext uri="{BB962C8B-B14F-4D97-AF65-F5344CB8AC3E}">
        <p14:creationId xmlns:p14="http://schemas.microsoft.com/office/powerpoint/2010/main" val="173667079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308c54-0208-43d3-afad-1f8df2f678b7}" enabled="0" method="" siteId="{f4308c54-0208-43d3-afad-1f8df2f678b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{8AE8A5BE-1A78-4A42-8B86-CF8389C09C3C}tf89338750_win32</Template>
  <TotalTime>1176</TotalTime>
  <Words>985</Words>
  <Application>Microsoft Office PowerPoint</Application>
  <PresentationFormat>Widescreen</PresentationFormat>
  <Paragraphs>211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Univers</vt:lpstr>
      <vt:lpstr>GradientUnivers</vt:lpstr>
      <vt:lpstr>Cloud Computing Introduction</vt:lpstr>
      <vt:lpstr>Vu Hoang Viet</vt:lpstr>
      <vt:lpstr>Agenda</vt:lpstr>
      <vt:lpstr>Story of cloud computing</vt:lpstr>
      <vt:lpstr>What is Cloud Computing?</vt:lpstr>
      <vt:lpstr>History of Cloud Computing</vt:lpstr>
      <vt:lpstr>Cloud Computing Providers</vt:lpstr>
      <vt:lpstr>Cloud Computing Market</vt:lpstr>
      <vt:lpstr>Cloud Computing Concepts</vt:lpstr>
      <vt:lpstr>The world before Cloud Computing</vt:lpstr>
      <vt:lpstr>Cloud Computing Solution</vt:lpstr>
      <vt:lpstr>Cloud Computing Service Types</vt:lpstr>
      <vt:lpstr>Cloud  Common Services</vt:lpstr>
      <vt:lpstr>CLOUD ENVIRONMENTS</vt:lpstr>
      <vt:lpstr>Environments</vt:lpstr>
      <vt:lpstr>Public Cloud</vt:lpstr>
      <vt:lpstr>Private Cloud</vt:lpstr>
      <vt:lpstr>Hybrid Cloud</vt:lpstr>
      <vt:lpstr>Multi Cloud</vt:lpstr>
      <vt:lpstr>Cloud Native Landscape</vt:lpstr>
      <vt:lpstr>CLOUD Computing examples</vt:lpstr>
      <vt:lpstr>Examples</vt:lpstr>
      <vt:lpstr>The IoT System</vt:lpstr>
      <vt:lpstr>Context</vt:lpstr>
      <vt:lpstr>Components</vt:lpstr>
      <vt:lpstr>Core Workflow</vt:lpstr>
      <vt:lpstr>Cloud Architecture</vt:lpstr>
      <vt:lpstr>The Appliance Microservices</vt:lpstr>
      <vt:lpstr>Components</vt:lpstr>
      <vt:lpstr>Appliance Microservices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Introduction</dc:title>
  <dc:creator>Viet Vu Hoang</dc:creator>
  <cp:lastModifiedBy>Viet Vu Hoang</cp:lastModifiedBy>
  <cp:revision>23</cp:revision>
  <dcterms:created xsi:type="dcterms:W3CDTF">2023-07-06T07:03:14Z</dcterms:created>
  <dcterms:modified xsi:type="dcterms:W3CDTF">2023-09-10T14:46:40Z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